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6" r:id="rId5"/>
    <p:sldMasterId id="2147483673" r:id="rId6"/>
  </p:sldMasterIdLst>
  <p:notesMasterIdLst>
    <p:notesMasterId r:id="rId14"/>
  </p:notesMasterIdLst>
  <p:handoutMasterIdLst>
    <p:handoutMasterId r:id="rId15"/>
  </p:handoutMasterIdLst>
  <p:sldIdLst>
    <p:sldId id="263" r:id="rId7"/>
    <p:sldId id="269" r:id="rId8"/>
    <p:sldId id="265" r:id="rId9"/>
    <p:sldId id="266" r:id="rId10"/>
    <p:sldId id="267" r:id="rId11"/>
    <p:sldId id="270" r:id="rId12"/>
    <p:sldId id="268" r:id="rId13"/>
  </p:sldIdLst>
  <p:sldSz cx="12192000" cy="6858000"/>
  <p:notesSz cx="12192000" cy="6858000"/>
  <p:custDataLst>
    <p:tags r:id="rId16"/>
  </p:custDataLst>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428F"/>
    <a:srgbClr val="3B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5FF31C-E362-4F8B-AB7E-C3AD0739F81C}" v="109" dt="2024-07-17T18:38:41.53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712" autoAdjust="0"/>
  </p:normalViewPr>
  <p:slideViewPr>
    <p:cSldViewPr snapToGrid="0">
      <p:cViewPr varScale="1">
        <p:scale>
          <a:sx n="69" d="100"/>
          <a:sy n="69" d="100"/>
        </p:scale>
        <p:origin x="2154" y="72"/>
      </p:cViewPr>
      <p:guideLst>
        <p:guide orient="horz" pos="2880"/>
        <p:guide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nne Sackett" userId="207a023a-1de3-4c09-b628-ee7b2f221ac6" providerId="ADAL" clId="{0FCA7DCA-7F6F-4037-A5EE-7C311CCFB133}"/>
    <pc:docChg chg="undo custSel addSld delSld modSld sldOrd modMainMaster">
      <pc:chgData name="Marianne Sackett" userId="207a023a-1de3-4c09-b628-ee7b2f221ac6" providerId="ADAL" clId="{0FCA7DCA-7F6F-4037-A5EE-7C311CCFB133}" dt="2024-07-16T17:28:33.654" v="343" actId="114"/>
      <pc:docMkLst>
        <pc:docMk/>
      </pc:docMkLst>
      <pc:sldChg chg="modSp del ord modNotesTx">
        <pc:chgData name="Marianne Sackett" userId="207a023a-1de3-4c09-b628-ee7b2f221ac6" providerId="ADAL" clId="{0FCA7DCA-7F6F-4037-A5EE-7C311CCFB133}" dt="2024-07-16T17:01:52.290" v="309" actId="2696"/>
        <pc:sldMkLst>
          <pc:docMk/>
          <pc:sldMk cId="3430676080" sldId="262"/>
        </pc:sldMkLst>
        <pc:spChg chg="mod">
          <ac:chgData name="Marianne Sackett" userId="207a023a-1de3-4c09-b628-ee7b2f221ac6" providerId="ADAL" clId="{0FCA7DCA-7F6F-4037-A5EE-7C311CCFB133}" dt="2024-07-11T21:33:39.976" v="87"/>
          <ac:spMkLst>
            <pc:docMk/>
            <pc:sldMk cId="3430676080" sldId="262"/>
            <ac:spMk id="2" creationId="{D9EA4CA9-FC51-7388-5E4E-185BD1097AC1}"/>
          </ac:spMkLst>
        </pc:spChg>
        <pc:spChg chg="mod">
          <ac:chgData name="Marianne Sackett" userId="207a023a-1de3-4c09-b628-ee7b2f221ac6" providerId="ADAL" clId="{0FCA7DCA-7F6F-4037-A5EE-7C311CCFB133}" dt="2024-07-11T21:33:39.976" v="87"/>
          <ac:spMkLst>
            <pc:docMk/>
            <pc:sldMk cId="3430676080" sldId="262"/>
            <ac:spMk id="3" creationId="{91382983-367E-9BF0-C5BB-A39697BE7F3C}"/>
          </ac:spMkLst>
        </pc:spChg>
      </pc:sldChg>
      <pc:sldChg chg="modSp modNotesTx">
        <pc:chgData name="Marianne Sackett" userId="207a023a-1de3-4c09-b628-ee7b2f221ac6" providerId="ADAL" clId="{0FCA7DCA-7F6F-4037-A5EE-7C311CCFB133}" dt="2024-07-11T22:13:53.744" v="284" actId="20577"/>
        <pc:sldMkLst>
          <pc:docMk/>
          <pc:sldMk cId="1035193678" sldId="263"/>
        </pc:sldMkLst>
        <pc:spChg chg="mod">
          <ac:chgData name="Marianne Sackett" userId="207a023a-1de3-4c09-b628-ee7b2f221ac6" providerId="ADAL" clId="{0FCA7DCA-7F6F-4037-A5EE-7C311CCFB133}" dt="2024-07-11T21:33:39.976" v="87"/>
          <ac:spMkLst>
            <pc:docMk/>
            <pc:sldMk cId="1035193678" sldId="263"/>
            <ac:spMk id="2" creationId="{13262E04-1D0B-4177-4E89-5FF2A66343F7}"/>
          </ac:spMkLst>
        </pc:spChg>
        <pc:spChg chg="mod">
          <ac:chgData name="Marianne Sackett" userId="207a023a-1de3-4c09-b628-ee7b2f221ac6" providerId="ADAL" clId="{0FCA7DCA-7F6F-4037-A5EE-7C311CCFB133}" dt="2024-07-11T21:33:39.976" v="87"/>
          <ac:spMkLst>
            <pc:docMk/>
            <pc:sldMk cId="1035193678" sldId="263"/>
            <ac:spMk id="3" creationId="{928AD886-3BD7-7CC0-6B32-9CCE084E8AAF}"/>
          </ac:spMkLst>
        </pc:spChg>
      </pc:sldChg>
      <pc:sldChg chg="del">
        <pc:chgData name="Marianne Sackett" userId="207a023a-1de3-4c09-b628-ee7b2f221ac6" providerId="ADAL" clId="{0FCA7DCA-7F6F-4037-A5EE-7C311CCFB133}" dt="2024-07-11T19:42:42.815" v="1" actId="2696"/>
        <pc:sldMkLst>
          <pc:docMk/>
          <pc:sldMk cId="1246152432" sldId="264"/>
        </pc:sldMkLst>
      </pc:sldChg>
      <pc:sldChg chg="modNotesTx">
        <pc:chgData name="Marianne Sackett" userId="207a023a-1de3-4c09-b628-ee7b2f221ac6" providerId="ADAL" clId="{0FCA7DCA-7F6F-4037-A5EE-7C311CCFB133}" dt="2024-07-11T22:14:49.481" v="290"/>
        <pc:sldMkLst>
          <pc:docMk/>
          <pc:sldMk cId="3519798027" sldId="265"/>
        </pc:sldMkLst>
      </pc:sldChg>
      <pc:sldChg chg="modNotesTx">
        <pc:chgData name="Marianne Sackett" userId="207a023a-1de3-4c09-b628-ee7b2f221ac6" providerId="ADAL" clId="{0FCA7DCA-7F6F-4037-A5EE-7C311CCFB133}" dt="2024-07-11T22:14:56.173" v="291"/>
        <pc:sldMkLst>
          <pc:docMk/>
          <pc:sldMk cId="1646601026" sldId="266"/>
        </pc:sldMkLst>
      </pc:sldChg>
      <pc:sldChg chg="modNotesTx">
        <pc:chgData name="Marianne Sackett" userId="207a023a-1de3-4c09-b628-ee7b2f221ac6" providerId="ADAL" clId="{0FCA7DCA-7F6F-4037-A5EE-7C311CCFB133}" dt="2024-07-11T22:15:01.330" v="292"/>
        <pc:sldMkLst>
          <pc:docMk/>
          <pc:sldMk cId="3047569299" sldId="267"/>
        </pc:sldMkLst>
      </pc:sldChg>
      <pc:sldChg chg="modSp mod modNotesTx">
        <pc:chgData name="Marianne Sackett" userId="207a023a-1de3-4c09-b628-ee7b2f221ac6" providerId="ADAL" clId="{0FCA7DCA-7F6F-4037-A5EE-7C311CCFB133}" dt="2024-07-11T22:14:17.896" v="287"/>
        <pc:sldMkLst>
          <pc:docMk/>
          <pc:sldMk cId="1433146062" sldId="269"/>
        </pc:sldMkLst>
        <pc:spChg chg="mod">
          <ac:chgData name="Marianne Sackett" userId="207a023a-1de3-4c09-b628-ee7b2f221ac6" providerId="ADAL" clId="{0FCA7DCA-7F6F-4037-A5EE-7C311CCFB133}" dt="2024-07-11T21:42:23.206" v="95" actId="207"/>
          <ac:spMkLst>
            <pc:docMk/>
            <pc:sldMk cId="1433146062" sldId="269"/>
            <ac:spMk id="3" creationId="{701D0B0E-03C6-8346-E431-EA7715AA9A42}"/>
          </ac:spMkLst>
        </pc:spChg>
      </pc:sldChg>
      <pc:sldChg chg="del">
        <pc:chgData name="Marianne Sackett" userId="207a023a-1de3-4c09-b628-ee7b2f221ac6" providerId="ADAL" clId="{0FCA7DCA-7F6F-4037-A5EE-7C311CCFB133}" dt="2024-07-11T19:42:18.071" v="0" actId="2696"/>
        <pc:sldMkLst>
          <pc:docMk/>
          <pc:sldMk cId="1056993944" sldId="270"/>
        </pc:sldMkLst>
      </pc:sldChg>
      <pc:sldChg chg="new modNotesTx">
        <pc:chgData name="Marianne Sackett" userId="207a023a-1de3-4c09-b628-ee7b2f221ac6" providerId="ADAL" clId="{0FCA7DCA-7F6F-4037-A5EE-7C311CCFB133}" dt="2024-07-16T17:01:39.901" v="308"/>
        <pc:sldMkLst>
          <pc:docMk/>
          <pc:sldMk cId="3305816665" sldId="270"/>
        </pc:sldMkLst>
      </pc:sldChg>
      <pc:sldChg chg="new del">
        <pc:chgData name="Marianne Sackett" userId="207a023a-1de3-4c09-b628-ee7b2f221ac6" providerId="ADAL" clId="{0FCA7DCA-7F6F-4037-A5EE-7C311CCFB133}" dt="2024-07-16T17:11:11.633" v="315" actId="2696"/>
        <pc:sldMkLst>
          <pc:docMk/>
          <pc:sldMk cId="3137529820" sldId="271"/>
        </pc:sldMkLst>
      </pc:sldChg>
      <pc:sldMasterChg chg="setBg addSldLayout delSldLayout modSldLayout">
        <pc:chgData name="Marianne Sackett" userId="207a023a-1de3-4c09-b628-ee7b2f221ac6" providerId="ADAL" clId="{0FCA7DCA-7F6F-4037-A5EE-7C311CCFB133}" dt="2024-07-16T17:28:33.654" v="343" actId="114"/>
        <pc:sldMasterMkLst>
          <pc:docMk/>
          <pc:sldMasterMk cId="0" sldId="2147483648"/>
        </pc:sldMasterMkLst>
        <pc:sldLayoutChg chg="modSp">
          <pc:chgData name="Marianne Sackett" userId="207a023a-1de3-4c09-b628-ee7b2f221ac6" providerId="ADAL" clId="{0FCA7DCA-7F6F-4037-A5EE-7C311CCFB133}" dt="2024-07-11T21:38:14.882" v="88" actId="2711"/>
          <pc:sldLayoutMkLst>
            <pc:docMk/>
            <pc:sldMasterMk cId="0" sldId="2147483648"/>
            <pc:sldLayoutMk cId="0" sldId="2147483661"/>
          </pc:sldLayoutMkLst>
          <pc:spChg chg="mod">
            <ac:chgData name="Marianne Sackett" userId="207a023a-1de3-4c09-b628-ee7b2f221ac6" providerId="ADAL" clId="{0FCA7DCA-7F6F-4037-A5EE-7C311CCFB133}" dt="2024-07-11T21:38:14.882" v="88" actId="2711"/>
            <ac:spMkLst>
              <pc:docMk/>
              <pc:sldMasterMk cId="0" sldId="2147483648"/>
              <pc:sldLayoutMk cId="0" sldId="2147483661"/>
              <ac:spMk id="2" creationId="{00000000-0000-0000-0000-000000000000}"/>
            </ac:spMkLst>
          </pc:spChg>
        </pc:sldLayoutChg>
        <pc:sldLayoutChg chg="addSp delSp modSp mod">
          <pc:chgData name="Marianne Sackett" userId="207a023a-1de3-4c09-b628-ee7b2f221ac6" providerId="ADAL" clId="{0FCA7DCA-7F6F-4037-A5EE-7C311CCFB133}" dt="2024-07-16T17:28:33.654" v="343" actId="114"/>
          <pc:sldLayoutMkLst>
            <pc:docMk/>
            <pc:sldMasterMk cId="0" sldId="2147483648"/>
            <pc:sldLayoutMk cId="2581968848" sldId="2147483665"/>
          </pc:sldLayoutMkLst>
          <pc:spChg chg="mod">
            <ac:chgData name="Marianne Sackett" userId="207a023a-1de3-4c09-b628-ee7b2f221ac6" providerId="ADAL" clId="{0FCA7DCA-7F6F-4037-A5EE-7C311CCFB133}" dt="2024-07-11T21:38:37.265" v="89" actId="2711"/>
            <ac:spMkLst>
              <pc:docMk/>
              <pc:sldMasterMk cId="0" sldId="2147483648"/>
              <pc:sldLayoutMk cId="2581968848" sldId="2147483665"/>
              <ac:spMk id="2" creationId="{00000000-0000-0000-0000-000000000000}"/>
            </ac:spMkLst>
          </pc:spChg>
          <pc:spChg chg="mod">
            <ac:chgData name="Marianne Sackett" userId="207a023a-1de3-4c09-b628-ee7b2f221ac6" providerId="ADAL" clId="{0FCA7DCA-7F6F-4037-A5EE-7C311CCFB133}" dt="2024-07-16T17:07:36.302" v="310" actId="1076"/>
            <ac:spMkLst>
              <pc:docMk/>
              <pc:sldMasterMk cId="0" sldId="2147483648"/>
              <pc:sldLayoutMk cId="2581968848" sldId="2147483665"/>
              <ac:spMk id="3" creationId="{00000000-0000-0000-0000-000000000000}"/>
            </ac:spMkLst>
          </pc:spChg>
          <pc:spChg chg="del">
            <ac:chgData name="Marianne Sackett" userId="207a023a-1de3-4c09-b628-ee7b2f221ac6" providerId="ADAL" clId="{0FCA7DCA-7F6F-4037-A5EE-7C311CCFB133}" dt="2024-07-16T16:48:48.160" v="305" actId="478"/>
            <ac:spMkLst>
              <pc:docMk/>
              <pc:sldMasterMk cId="0" sldId="2147483648"/>
              <pc:sldLayoutMk cId="2581968848" sldId="2147483665"/>
              <ac:spMk id="4" creationId="{C4DB876A-7B79-8B10-6CAB-8E0A9921A139}"/>
            </ac:spMkLst>
          </pc:spChg>
          <pc:spChg chg="add del">
            <ac:chgData name="Marianne Sackett" userId="207a023a-1de3-4c09-b628-ee7b2f221ac6" providerId="ADAL" clId="{0FCA7DCA-7F6F-4037-A5EE-7C311CCFB133}" dt="2024-07-16T16:46:36.684" v="296" actId="11529"/>
            <ac:spMkLst>
              <pc:docMk/>
              <pc:sldMasterMk cId="0" sldId="2147483648"/>
              <pc:sldLayoutMk cId="2581968848" sldId="2147483665"/>
              <ac:spMk id="5" creationId="{C4B92399-1B20-3728-68F5-4EEBAFA13958}"/>
            </ac:spMkLst>
          </pc:spChg>
          <pc:spChg chg="add mod">
            <ac:chgData name="Marianne Sackett" userId="207a023a-1de3-4c09-b628-ee7b2f221ac6" providerId="ADAL" clId="{0FCA7DCA-7F6F-4037-A5EE-7C311CCFB133}" dt="2024-07-16T16:46:32.175" v="295" actId="11529"/>
            <ac:spMkLst>
              <pc:docMk/>
              <pc:sldMasterMk cId="0" sldId="2147483648"/>
              <pc:sldLayoutMk cId="2581968848" sldId="2147483665"/>
              <ac:spMk id="6" creationId="{1FE497A6-94A7-25DD-90E9-C699DD7BB27C}"/>
            </ac:spMkLst>
          </pc:spChg>
          <pc:spChg chg="add del">
            <ac:chgData name="Marianne Sackett" userId="207a023a-1de3-4c09-b628-ee7b2f221ac6" providerId="ADAL" clId="{0FCA7DCA-7F6F-4037-A5EE-7C311CCFB133}" dt="2024-07-16T16:47:06.507" v="297" actId="11529"/>
            <ac:spMkLst>
              <pc:docMk/>
              <pc:sldMasterMk cId="0" sldId="2147483648"/>
              <pc:sldLayoutMk cId="2581968848" sldId="2147483665"/>
              <ac:spMk id="7" creationId="{C7417D25-5FF1-164E-E630-86F8DA2D2BD7}"/>
            </ac:spMkLst>
          </pc:spChg>
          <pc:spChg chg="add mod">
            <ac:chgData name="Marianne Sackett" userId="207a023a-1de3-4c09-b628-ee7b2f221ac6" providerId="ADAL" clId="{0FCA7DCA-7F6F-4037-A5EE-7C311CCFB133}" dt="2024-07-16T17:28:33.654" v="343" actId="114"/>
            <ac:spMkLst>
              <pc:docMk/>
              <pc:sldMasterMk cId="0" sldId="2147483648"/>
              <pc:sldLayoutMk cId="2581968848" sldId="2147483665"/>
              <ac:spMk id="8" creationId="{F589CE69-D320-C8A3-496B-7E720C6D3F50}"/>
            </ac:spMkLst>
          </pc:spChg>
          <pc:spChg chg="add del">
            <ac:chgData name="Marianne Sackett" userId="207a023a-1de3-4c09-b628-ee7b2f221ac6" providerId="ADAL" clId="{0FCA7DCA-7F6F-4037-A5EE-7C311CCFB133}" dt="2024-07-16T17:16:25.385" v="330" actId="11529"/>
            <ac:spMkLst>
              <pc:docMk/>
              <pc:sldMasterMk cId="0" sldId="2147483648"/>
              <pc:sldLayoutMk cId="2581968848" sldId="2147483665"/>
              <ac:spMk id="9" creationId="{23E7C74B-1DFF-8482-91E4-4B72F8EB3CB1}"/>
            </ac:spMkLst>
          </pc:spChg>
          <pc:spChg chg="add del mod">
            <ac:chgData name="Marianne Sackett" userId="207a023a-1de3-4c09-b628-ee7b2f221ac6" providerId="ADAL" clId="{0FCA7DCA-7F6F-4037-A5EE-7C311CCFB133}" dt="2024-07-16T17:17:41.618" v="337" actId="478"/>
            <ac:spMkLst>
              <pc:docMk/>
              <pc:sldMasterMk cId="0" sldId="2147483648"/>
              <pc:sldLayoutMk cId="2581968848" sldId="2147483665"/>
              <ac:spMk id="10" creationId="{B45D5877-27BA-94A4-BF29-1C3CB93B050B}"/>
            </ac:spMkLst>
          </pc:spChg>
        </pc:sldLayoutChg>
        <pc:sldLayoutChg chg="mod">
          <pc:chgData name="Marianne Sackett" userId="207a023a-1de3-4c09-b628-ee7b2f221ac6" providerId="ADAL" clId="{0FCA7DCA-7F6F-4037-A5EE-7C311CCFB133}" dt="2024-07-16T17:10:32.041" v="313" actId="6014"/>
          <pc:sldLayoutMkLst>
            <pc:docMk/>
            <pc:sldMasterMk cId="0" sldId="2147483648"/>
            <pc:sldLayoutMk cId="1082611248" sldId="2147483688"/>
          </pc:sldLayoutMkLst>
        </pc:sldLayoutChg>
        <pc:sldLayoutChg chg="new del mod">
          <pc:chgData name="Marianne Sackett" userId="207a023a-1de3-4c09-b628-ee7b2f221ac6" providerId="ADAL" clId="{0FCA7DCA-7F6F-4037-A5EE-7C311CCFB133}" dt="2024-07-16T17:08:59.977" v="312" actId="11236"/>
          <pc:sldLayoutMkLst>
            <pc:docMk/>
            <pc:sldMasterMk cId="0" sldId="2147483648"/>
            <pc:sldLayoutMk cId="2243371900" sldId="2147483689"/>
          </pc:sldLayoutMkLst>
        </pc:sldLayoutChg>
      </pc:sldMasterChg>
      <pc:sldMasterChg chg="modSldLayout">
        <pc:chgData name="Marianne Sackett" userId="207a023a-1de3-4c09-b628-ee7b2f221ac6" providerId="ADAL" clId="{0FCA7DCA-7F6F-4037-A5EE-7C311CCFB133}" dt="2024-07-11T21:48:51.603" v="115"/>
        <pc:sldMasterMkLst>
          <pc:docMk/>
          <pc:sldMasterMk cId="3541334618" sldId="2147483666"/>
        </pc:sldMasterMkLst>
        <pc:sldLayoutChg chg="modSp">
          <pc:chgData name="Marianne Sackett" userId="207a023a-1de3-4c09-b628-ee7b2f221ac6" providerId="ADAL" clId="{0FCA7DCA-7F6F-4037-A5EE-7C311CCFB133}" dt="2024-07-11T21:46:28.390" v="112" actId="207"/>
          <pc:sldLayoutMkLst>
            <pc:docMk/>
            <pc:sldMasterMk cId="3541334618" sldId="2147483666"/>
            <pc:sldLayoutMk cId="941637084" sldId="2147483667"/>
          </pc:sldLayoutMkLst>
          <pc:spChg chg="mod">
            <ac:chgData name="Marianne Sackett" userId="207a023a-1de3-4c09-b628-ee7b2f221ac6" providerId="ADAL" clId="{0FCA7DCA-7F6F-4037-A5EE-7C311CCFB133}" dt="2024-07-11T21:46:28.390" v="112" actId="207"/>
            <ac:spMkLst>
              <pc:docMk/>
              <pc:sldMasterMk cId="3541334618" sldId="2147483666"/>
              <pc:sldLayoutMk cId="941637084" sldId="2147483667"/>
              <ac:spMk id="8" creationId="{DE2FCE8C-82CA-9561-A150-31CDC250FDFB}"/>
            </ac:spMkLst>
          </pc:spChg>
        </pc:sldLayoutChg>
        <pc:sldLayoutChg chg="modSp mod">
          <pc:chgData name="Marianne Sackett" userId="207a023a-1de3-4c09-b628-ee7b2f221ac6" providerId="ADAL" clId="{0FCA7DCA-7F6F-4037-A5EE-7C311CCFB133}" dt="2024-07-11T21:48:51.603" v="115"/>
          <pc:sldLayoutMkLst>
            <pc:docMk/>
            <pc:sldMasterMk cId="3541334618" sldId="2147483666"/>
            <pc:sldLayoutMk cId="19496923" sldId="2147483685"/>
          </pc:sldLayoutMkLst>
          <pc:spChg chg="mod">
            <ac:chgData name="Marianne Sackett" userId="207a023a-1de3-4c09-b628-ee7b2f221ac6" providerId="ADAL" clId="{0FCA7DCA-7F6F-4037-A5EE-7C311CCFB133}" dt="2024-07-11T21:48:51.603" v="115"/>
            <ac:spMkLst>
              <pc:docMk/>
              <pc:sldMasterMk cId="3541334618" sldId="2147483666"/>
              <pc:sldLayoutMk cId="19496923" sldId="2147483685"/>
              <ac:spMk id="17" creationId="{7C55C99E-CBB6-2DF6-A87E-0F2ADB8BDD6E}"/>
            </ac:spMkLst>
          </pc:spChg>
          <pc:spChg chg="mod">
            <ac:chgData name="Marianne Sackett" userId="207a023a-1de3-4c09-b628-ee7b2f221ac6" providerId="ADAL" clId="{0FCA7DCA-7F6F-4037-A5EE-7C311CCFB133}" dt="2024-07-11T21:46:06.326" v="110" actId="207"/>
            <ac:spMkLst>
              <pc:docMk/>
              <pc:sldMasterMk cId="3541334618" sldId="2147483666"/>
              <pc:sldLayoutMk cId="19496923" sldId="2147483685"/>
              <ac:spMk id="18" creationId="{1CA5F6F7-FD9A-559B-49DF-5DA208046926}"/>
            </ac:spMkLst>
          </pc:spChg>
          <pc:spChg chg="mod">
            <ac:chgData name="Marianne Sackett" userId="207a023a-1de3-4c09-b628-ee7b2f221ac6" providerId="ADAL" clId="{0FCA7DCA-7F6F-4037-A5EE-7C311CCFB133}" dt="2024-07-11T21:45:27.133" v="108" actId="207"/>
            <ac:spMkLst>
              <pc:docMk/>
              <pc:sldMasterMk cId="3541334618" sldId="2147483666"/>
              <pc:sldLayoutMk cId="19496923" sldId="2147483685"/>
              <ac:spMk id="19" creationId="{74C96070-2F4D-EF81-027B-7E32B6CC7154}"/>
            </ac:spMkLst>
          </pc:spChg>
          <pc:spChg chg="mod">
            <ac:chgData name="Marianne Sackett" userId="207a023a-1de3-4c09-b628-ee7b2f221ac6" providerId="ADAL" clId="{0FCA7DCA-7F6F-4037-A5EE-7C311CCFB133}" dt="2024-07-11T21:45:31.050" v="109" actId="207"/>
            <ac:spMkLst>
              <pc:docMk/>
              <pc:sldMasterMk cId="3541334618" sldId="2147483666"/>
              <pc:sldLayoutMk cId="19496923" sldId="2147483685"/>
              <ac:spMk id="21" creationId="{529509A2-2945-F054-24EB-A87DFF041E59}"/>
            </ac:spMkLst>
          </pc:spChg>
          <pc:spChg chg="mod">
            <ac:chgData name="Marianne Sackett" userId="207a023a-1de3-4c09-b628-ee7b2f221ac6" providerId="ADAL" clId="{0FCA7DCA-7F6F-4037-A5EE-7C311CCFB133}" dt="2024-07-11T21:46:12.578" v="111" actId="207"/>
            <ac:spMkLst>
              <pc:docMk/>
              <pc:sldMasterMk cId="3541334618" sldId="2147483666"/>
              <pc:sldLayoutMk cId="19496923" sldId="2147483685"/>
              <ac:spMk id="22" creationId="{55A1F343-9CCB-F088-CC1C-E5F9A6FF54B4}"/>
            </ac:spMkLst>
          </pc:spChg>
        </pc:sldLayoutChg>
      </pc:sldMasterChg>
    </pc:docChg>
  </pc:docChgLst>
  <pc:docChgLst>
    <pc:chgData name="Eugenia Bachaleda" userId="5c50e237-e330-4248-a3e8-8e62229335b8" providerId="ADAL" clId="{8E5FF31C-E362-4F8B-AB7E-C3AD0739F81C}"/>
    <pc:docChg chg="undo custSel modSld addMainMaster delMainMaster modMainMaster replTag delTag">
      <pc:chgData name="Eugenia Bachaleda" userId="5c50e237-e330-4248-a3e8-8e62229335b8" providerId="ADAL" clId="{8E5FF31C-E362-4F8B-AB7E-C3AD0739F81C}" dt="2024-07-17T18:42:25.920" v="577" actId="20577"/>
      <pc:docMkLst>
        <pc:docMk/>
      </pc:docMkLst>
      <pc:sldChg chg="replTag delTag">
        <pc:chgData name="Eugenia Bachaleda" userId="5c50e237-e330-4248-a3e8-8e62229335b8" providerId="ADAL" clId="{8E5FF31C-E362-4F8B-AB7E-C3AD0739F81C}" dt="2024-07-16T16:54:46.304" v="416"/>
        <pc:sldMkLst>
          <pc:docMk/>
          <pc:sldMk cId="3430676080" sldId="262"/>
        </pc:sldMkLst>
      </pc:sldChg>
      <pc:sldChg chg="replTag delTag modNotesTx">
        <pc:chgData name="Eugenia Bachaleda" userId="5c50e237-e330-4248-a3e8-8e62229335b8" providerId="ADAL" clId="{8E5FF31C-E362-4F8B-AB7E-C3AD0739F81C}" dt="2024-07-17T18:42:21.802" v="572"/>
        <pc:sldMkLst>
          <pc:docMk/>
          <pc:sldMk cId="1035193678" sldId="263"/>
        </pc:sldMkLst>
      </pc:sldChg>
      <pc:sldChg chg="replTag delTag modNotesTx">
        <pc:chgData name="Eugenia Bachaleda" userId="5c50e237-e330-4248-a3e8-8e62229335b8" providerId="ADAL" clId="{8E5FF31C-E362-4F8B-AB7E-C3AD0739F81C}" dt="2024-07-16T16:38:42.789" v="260"/>
        <pc:sldMkLst>
          <pc:docMk/>
          <pc:sldMk cId="3519798027" sldId="265"/>
        </pc:sldMkLst>
      </pc:sldChg>
      <pc:sldChg chg="replTag delTag modNotesTx">
        <pc:chgData name="Eugenia Bachaleda" userId="5c50e237-e330-4248-a3e8-8e62229335b8" providerId="ADAL" clId="{8E5FF31C-E362-4F8B-AB7E-C3AD0739F81C}" dt="2024-07-16T16:30:59.504" v="90"/>
        <pc:sldMkLst>
          <pc:docMk/>
          <pc:sldMk cId="1646601026" sldId="266"/>
        </pc:sldMkLst>
      </pc:sldChg>
      <pc:sldChg chg="replTag delTag">
        <pc:chgData name="Eugenia Bachaleda" userId="5c50e237-e330-4248-a3e8-8e62229335b8" providerId="ADAL" clId="{8E5FF31C-E362-4F8B-AB7E-C3AD0739F81C}" dt="2024-07-16T16:42:48.738" v="336"/>
        <pc:sldMkLst>
          <pc:docMk/>
          <pc:sldMk cId="3047569299" sldId="267"/>
        </pc:sldMkLst>
      </pc:sldChg>
      <pc:sldChg chg="replTag">
        <pc:chgData name="Eugenia Bachaleda" userId="5c50e237-e330-4248-a3e8-8e62229335b8" providerId="ADAL" clId="{8E5FF31C-E362-4F8B-AB7E-C3AD0739F81C}" dt="2024-07-16T17:19:23.515" v="472"/>
        <pc:sldMkLst>
          <pc:docMk/>
          <pc:sldMk cId="1091963727" sldId="268"/>
        </pc:sldMkLst>
      </pc:sldChg>
      <pc:sldChg chg="replTag delTag">
        <pc:chgData name="Eugenia Bachaleda" userId="5c50e237-e330-4248-a3e8-8e62229335b8" providerId="ADAL" clId="{8E5FF31C-E362-4F8B-AB7E-C3AD0739F81C}" dt="2024-07-16T16:38:41.976" v="258"/>
        <pc:sldMkLst>
          <pc:docMk/>
          <pc:sldMk cId="1433146062" sldId="269"/>
        </pc:sldMkLst>
      </pc:sldChg>
      <pc:sldChg chg="replTag delTag modNotesTx">
        <pc:chgData name="Eugenia Bachaleda" userId="5c50e237-e330-4248-a3e8-8e62229335b8" providerId="ADAL" clId="{8E5FF31C-E362-4F8B-AB7E-C3AD0739F81C}" dt="2024-07-17T18:42:25.920" v="577" actId="20577"/>
        <pc:sldMkLst>
          <pc:docMk/>
          <pc:sldMk cId="3305816665" sldId="270"/>
        </pc:sldMkLst>
      </pc:sldChg>
      <pc:sldMasterChg chg="replTag delTag addSldLayout delSldLayout modSldLayout">
        <pc:chgData name="Eugenia Bachaleda" userId="5c50e237-e330-4248-a3e8-8e62229335b8" providerId="ADAL" clId="{8E5FF31C-E362-4F8B-AB7E-C3AD0739F81C}" dt="2024-07-17T18:38:43.016" v="564"/>
        <pc:sldMasterMkLst>
          <pc:docMk/>
          <pc:sldMasterMk cId="0" sldId="2147483648"/>
        </pc:sldMasterMkLst>
        <pc:sldLayoutChg chg="modSp replTag delTag">
          <pc:chgData name="Eugenia Bachaleda" userId="5c50e237-e330-4248-a3e8-8e62229335b8" providerId="ADAL" clId="{8E5FF31C-E362-4F8B-AB7E-C3AD0739F81C}" dt="2024-07-17T18:38:28.437" v="550"/>
          <pc:sldLayoutMkLst>
            <pc:docMk/>
            <pc:sldMasterMk cId="0" sldId="2147483648"/>
            <pc:sldLayoutMk cId="0" sldId="2147483661"/>
          </pc:sldLayoutMkLst>
          <pc:spChg chg="mod">
            <ac:chgData name="Eugenia Bachaleda" userId="5c50e237-e330-4248-a3e8-8e62229335b8" providerId="ADAL" clId="{8E5FF31C-E362-4F8B-AB7E-C3AD0739F81C}" dt="2024-07-16T16:28:52.013" v="28" actId="20577"/>
            <ac:spMkLst>
              <pc:docMk/>
              <pc:sldMasterMk cId="0" sldId="2147483648"/>
              <pc:sldLayoutMk cId="0" sldId="2147483661"/>
              <ac:spMk id="3" creationId="{00000000-0000-0000-0000-000000000000}"/>
            </ac:spMkLst>
          </pc:spChg>
        </pc:sldLayoutChg>
        <pc:sldLayoutChg chg="replTag delTag">
          <pc:chgData name="Eugenia Bachaleda" userId="5c50e237-e330-4248-a3e8-8e62229335b8" providerId="ADAL" clId="{8E5FF31C-E362-4F8B-AB7E-C3AD0739F81C}" dt="2024-07-16T16:56:14.884" v="449"/>
          <pc:sldLayoutMkLst>
            <pc:docMk/>
            <pc:sldMasterMk cId="0" sldId="2147483648"/>
            <pc:sldLayoutMk cId="0" sldId="2147483662"/>
          </pc:sldLayoutMkLst>
        </pc:sldLayoutChg>
        <pc:sldLayoutChg chg="replTag delTag">
          <pc:chgData name="Eugenia Bachaleda" userId="5c50e237-e330-4248-a3e8-8e62229335b8" providerId="ADAL" clId="{8E5FF31C-E362-4F8B-AB7E-C3AD0739F81C}" dt="2024-07-16T16:43:21.871" v="358"/>
          <pc:sldLayoutMkLst>
            <pc:docMk/>
            <pc:sldMasterMk cId="0" sldId="2147483648"/>
            <pc:sldLayoutMk cId="0" sldId="2147483664"/>
          </pc:sldLayoutMkLst>
        </pc:sldLayoutChg>
        <pc:sldLayoutChg chg="addSp modSp mod replTag delTag">
          <pc:chgData name="Eugenia Bachaleda" userId="5c50e237-e330-4248-a3e8-8e62229335b8" providerId="ADAL" clId="{8E5FF31C-E362-4F8B-AB7E-C3AD0739F81C}" dt="2024-07-17T18:38:36.066" v="557"/>
          <pc:sldLayoutMkLst>
            <pc:docMk/>
            <pc:sldMasterMk cId="0" sldId="2147483648"/>
            <pc:sldLayoutMk cId="2581968848" sldId="2147483665"/>
          </pc:sldLayoutMkLst>
          <pc:spChg chg="mod">
            <ac:chgData name="Eugenia Bachaleda" userId="5c50e237-e330-4248-a3e8-8e62229335b8" providerId="ADAL" clId="{8E5FF31C-E362-4F8B-AB7E-C3AD0739F81C}" dt="2024-07-16T16:35:40.082" v="204" actId="1076"/>
            <ac:spMkLst>
              <pc:docMk/>
              <pc:sldMasterMk cId="0" sldId="2147483648"/>
              <pc:sldLayoutMk cId="2581968848" sldId="2147483665"/>
              <ac:spMk id="3" creationId="{00000000-0000-0000-0000-000000000000}"/>
            </ac:spMkLst>
          </pc:spChg>
          <pc:spChg chg="add mod">
            <ac:chgData name="Eugenia Bachaleda" userId="5c50e237-e330-4248-a3e8-8e62229335b8" providerId="ADAL" clId="{8E5FF31C-E362-4F8B-AB7E-C3AD0739F81C}" dt="2024-07-16T16:36:43.293" v="211" actId="114"/>
            <ac:spMkLst>
              <pc:docMk/>
              <pc:sldMasterMk cId="0" sldId="2147483648"/>
              <pc:sldLayoutMk cId="2581968848" sldId="2147483665"/>
              <ac:spMk id="4" creationId="{C4DB876A-7B79-8B10-6CAB-8E0A9921A139}"/>
            </ac:spMkLst>
          </pc:spChg>
          <pc:spChg chg="mod">
            <ac:chgData name="Eugenia Bachaleda" userId="5c50e237-e330-4248-a3e8-8e62229335b8" providerId="ADAL" clId="{8E5FF31C-E362-4F8B-AB7E-C3AD0739F81C}" dt="2024-07-17T18:38:32.701" v="555" actId="20577"/>
            <ac:spMkLst>
              <pc:docMk/>
              <pc:sldMasterMk cId="0" sldId="2147483648"/>
              <pc:sldLayoutMk cId="2581968848" sldId="2147483665"/>
              <ac:spMk id="8" creationId="{F589CE69-D320-C8A3-496B-7E720C6D3F50}"/>
            </ac:spMkLst>
          </pc:spChg>
        </pc:sldLayoutChg>
        <pc:sldLayoutChg chg="addSp delSp modSp add mod replId modTransition replTag delTag">
          <pc:chgData name="Eugenia Bachaleda" userId="5c50e237-e330-4248-a3e8-8e62229335b8" providerId="ADAL" clId="{8E5FF31C-E362-4F8B-AB7E-C3AD0739F81C}" dt="2024-07-17T18:38:43.016" v="564"/>
          <pc:sldLayoutMkLst>
            <pc:docMk/>
            <pc:sldMasterMk cId="0" sldId="2147483648"/>
            <pc:sldLayoutMk cId="1082611248" sldId="2147483688"/>
          </pc:sldLayoutMkLst>
          <pc:spChg chg="mod">
            <ac:chgData name="Eugenia Bachaleda" userId="5c50e237-e330-4248-a3e8-8e62229335b8" providerId="ADAL" clId="{8E5FF31C-E362-4F8B-AB7E-C3AD0739F81C}" dt="2024-07-17T18:38:41.536" v="562" actId="20577"/>
            <ac:spMkLst>
              <pc:docMk/>
              <pc:sldMasterMk cId="0" sldId="2147483648"/>
              <pc:sldLayoutMk cId="1082611248" sldId="2147483688"/>
              <ac:spMk id="3" creationId="{00000000-0000-0000-0000-000000000000}"/>
            </ac:spMkLst>
          </pc:spChg>
          <pc:spChg chg="add mod">
            <ac:chgData name="Eugenia Bachaleda" userId="5c50e237-e330-4248-a3e8-8e62229335b8" providerId="ADAL" clId="{8E5FF31C-E362-4F8B-AB7E-C3AD0739F81C}" dt="2024-07-16T16:55:49.820" v="428" actId="767"/>
            <ac:spMkLst>
              <pc:docMk/>
              <pc:sldMasterMk cId="0" sldId="2147483648"/>
              <pc:sldLayoutMk cId="1082611248" sldId="2147483688"/>
              <ac:spMk id="4" creationId="{621423B7-4422-3EC0-1761-19D03E1D4B93}"/>
            </ac:spMkLst>
          </pc:spChg>
          <pc:spChg chg="del">
            <ac:chgData name="Eugenia Bachaleda" userId="5c50e237-e330-4248-a3e8-8e62229335b8" providerId="ADAL" clId="{8E5FF31C-E362-4F8B-AB7E-C3AD0739F81C}" dt="2024-07-16T16:42:37.180" v="329" actId="478"/>
            <ac:spMkLst>
              <pc:docMk/>
              <pc:sldMasterMk cId="0" sldId="2147483648"/>
              <pc:sldLayoutMk cId="1082611248" sldId="2147483688"/>
              <ac:spMk id="4" creationId="{C4DB876A-7B79-8B10-6CAB-8E0A9921A139}"/>
            </ac:spMkLst>
          </pc:spChg>
        </pc:sldLayoutChg>
        <pc:sldLayoutChg chg="new del mod replTag delTag">
          <pc:chgData name="Eugenia Bachaleda" userId="5c50e237-e330-4248-a3e8-8e62229335b8" providerId="ADAL" clId="{8E5FF31C-E362-4F8B-AB7E-C3AD0739F81C}" dt="2024-07-16T16:56:05.550" v="432" actId="11236"/>
          <pc:sldLayoutMkLst>
            <pc:docMk/>
            <pc:sldMasterMk cId="0" sldId="2147483648"/>
            <pc:sldLayoutMk cId="905149963" sldId="2147483689"/>
          </pc:sldLayoutMkLst>
        </pc:sldLayoutChg>
      </pc:sldMasterChg>
      <pc:sldMasterChg chg="replTag delTag">
        <pc:chgData name="Eugenia Bachaleda" userId="5c50e237-e330-4248-a3e8-8e62229335b8" providerId="ADAL" clId="{8E5FF31C-E362-4F8B-AB7E-C3AD0739F81C}" dt="2024-07-17T18:38:43.977" v="566"/>
        <pc:sldMasterMkLst>
          <pc:docMk/>
          <pc:sldMasterMk cId="3541334618" sldId="2147483666"/>
        </pc:sldMasterMkLst>
      </pc:sldMasterChg>
      <pc:sldMasterChg chg="new del mod replTag delTag addSldLayout delSldLayout">
        <pc:chgData name="Eugenia Bachaleda" userId="5c50e237-e330-4248-a3e8-8e62229335b8" providerId="ADAL" clId="{8E5FF31C-E362-4F8B-AB7E-C3AD0739F81C}" dt="2024-07-16T16:56:17.551" v="450" actId="6938"/>
        <pc:sldMasterMkLst>
          <pc:docMk/>
          <pc:sldMasterMk cId="1188590354" sldId="2147483689"/>
        </pc:sldMasterMkLst>
        <pc:sldLayoutChg chg="new del replId">
          <pc:chgData name="Eugenia Bachaleda" userId="5c50e237-e330-4248-a3e8-8e62229335b8" providerId="ADAL" clId="{8E5FF31C-E362-4F8B-AB7E-C3AD0739F81C}" dt="2024-07-16T16:56:17.551" v="450" actId="6938"/>
          <pc:sldLayoutMkLst>
            <pc:docMk/>
            <pc:sldMasterMk cId="1188590354" sldId="2147483689"/>
            <pc:sldLayoutMk cId="1134090858" sldId="2147483690"/>
          </pc:sldLayoutMkLst>
        </pc:sldLayoutChg>
        <pc:sldLayoutChg chg="new del replId">
          <pc:chgData name="Eugenia Bachaleda" userId="5c50e237-e330-4248-a3e8-8e62229335b8" providerId="ADAL" clId="{8E5FF31C-E362-4F8B-AB7E-C3AD0739F81C}" dt="2024-07-16T16:56:17.551" v="450" actId="6938"/>
          <pc:sldLayoutMkLst>
            <pc:docMk/>
            <pc:sldMasterMk cId="1188590354" sldId="2147483689"/>
            <pc:sldLayoutMk cId="3097791583" sldId="2147483691"/>
          </pc:sldLayoutMkLst>
        </pc:sldLayoutChg>
        <pc:sldLayoutChg chg="new del replId">
          <pc:chgData name="Eugenia Bachaleda" userId="5c50e237-e330-4248-a3e8-8e62229335b8" providerId="ADAL" clId="{8E5FF31C-E362-4F8B-AB7E-C3AD0739F81C}" dt="2024-07-16T16:56:17.551" v="450" actId="6938"/>
          <pc:sldLayoutMkLst>
            <pc:docMk/>
            <pc:sldMasterMk cId="1188590354" sldId="2147483689"/>
            <pc:sldLayoutMk cId="822709480" sldId="2147483692"/>
          </pc:sldLayoutMkLst>
        </pc:sldLayoutChg>
        <pc:sldLayoutChg chg="new del replId">
          <pc:chgData name="Eugenia Bachaleda" userId="5c50e237-e330-4248-a3e8-8e62229335b8" providerId="ADAL" clId="{8E5FF31C-E362-4F8B-AB7E-C3AD0739F81C}" dt="2024-07-16T16:56:17.551" v="450" actId="6938"/>
          <pc:sldLayoutMkLst>
            <pc:docMk/>
            <pc:sldMasterMk cId="1188590354" sldId="2147483689"/>
            <pc:sldLayoutMk cId="1141477802" sldId="2147483693"/>
          </pc:sldLayoutMkLst>
        </pc:sldLayoutChg>
        <pc:sldLayoutChg chg="new del replId">
          <pc:chgData name="Eugenia Bachaleda" userId="5c50e237-e330-4248-a3e8-8e62229335b8" providerId="ADAL" clId="{8E5FF31C-E362-4F8B-AB7E-C3AD0739F81C}" dt="2024-07-16T16:56:17.551" v="450" actId="6938"/>
          <pc:sldLayoutMkLst>
            <pc:docMk/>
            <pc:sldMasterMk cId="1188590354" sldId="2147483689"/>
            <pc:sldLayoutMk cId="3765066438" sldId="2147483694"/>
          </pc:sldLayoutMkLst>
        </pc:sldLayoutChg>
        <pc:sldLayoutChg chg="new del replId">
          <pc:chgData name="Eugenia Bachaleda" userId="5c50e237-e330-4248-a3e8-8e62229335b8" providerId="ADAL" clId="{8E5FF31C-E362-4F8B-AB7E-C3AD0739F81C}" dt="2024-07-16T16:56:17.551" v="450" actId="6938"/>
          <pc:sldLayoutMkLst>
            <pc:docMk/>
            <pc:sldMasterMk cId="1188590354" sldId="2147483689"/>
            <pc:sldLayoutMk cId="1994973531" sldId="2147483695"/>
          </pc:sldLayoutMkLst>
        </pc:sldLayoutChg>
        <pc:sldLayoutChg chg="new del replId">
          <pc:chgData name="Eugenia Bachaleda" userId="5c50e237-e330-4248-a3e8-8e62229335b8" providerId="ADAL" clId="{8E5FF31C-E362-4F8B-AB7E-C3AD0739F81C}" dt="2024-07-16T16:56:17.551" v="450" actId="6938"/>
          <pc:sldLayoutMkLst>
            <pc:docMk/>
            <pc:sldMasterMk cId="1188590354" sldId="2147483689"/>
            <pc:sldLayoutMk cId="1428720100" sldId="2147483696"/>
          </pc:sldLayoutMkLst>
        </pc:sldLayoutChg>
        <pc:sldLayoutChg chg="new del replId">
          <pc:chgData name="Eugenia Bachaleda" userId="5c50e237-e330-4248-a3e8-8e62229335b8" providerId="ADAL" clId="{8E5FF31C-E362-4F8B-AB7E-C3AD0739F81C}" dt="2024-07-16T16:56:17.551" v="450" actId="6938"/>
          <pc:sldLayoutMkLst>
            <pc:docMk/>
            <pc:sldMasterMk cId="1188590354" sldId="2147483689"/>
            <pc:sldLayoutMk cId="3347531930" sldId="2147483697"/>
          </pc:sldLayoutMkLst>
        </pc:sldLayoutChg>
        <pc:sldLayoutChg chg="new del replId">
          <pc:chgData name="Eugenia Bachaleda" userId="5c50e237-e330-4248-a3e8-8e62229335b8" providerId="ADAL" clId="{8E5FF31C-E362-4F8B-AB7E-C3AD0739F81C}" dt="2024-07-16T16:56:17.551" v="450" actId="6938"/>
          <pc:sldLayoutMkLst>
            <pc:docMk/>
            <pc:sldMasterMk cId="1188590354" sldId="2147483689"/>
            <pc:sldLayoutMk cId="546285243" sldId="2147483698"/>
          </pc:sldLayoutMkLst>
        </pc:sldLayoutChg>
        <pc:sldLayoutChg chg="new del replId">
          <pc:chgData name="Eugenia Bachaleda" userId="5c50e237-e330-4248-a3e8-8e62229335b8" providerId="ADAL" clId="{8E5FF31C-E362-4F8B-AB7E-C3AD0739F81C}" dt="2024-07-16T16:56:17.551" v="450" actId="6938"/>
          <pc:sldLayoutMkLst>
            <pc:docMk/>
            <pc:sldMasterMk cId="1188590354" sldId="2147483689"/>
            <pc:sldLayoutMk cId="893098229" sldId="2147483699"/>
          </pc:sldLayoutMkLst>
        </pc:sldLayoutChg>
        <pc:sldLayoutChg chg="new del replId">
          <pc:chgData name="Eugenia Bachaleda" userId="5c50e237-e330-4248-a3e8-8e62229335b8" providerId="ADAL" clId="{8E5FF31C-E362-4F8B-AB7E-C3AD0739F81C}" dt="2024-07-16T16:56:17.551" v="450" actId="6938"/>
          <pc:sldLayoutMkLst>
            <pc:docMk/>
            <pc:sldMasterMk cId="1188590354" sldId="2147483689"/>
            <pc:sldLayoutMk cId="4075466891" sldId="2147483700"/>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B821F1-E964-E448-C215-A2271B7B4CC7}"/>
              </a:ext>
            </a:extLst>
          </p:cNvPr>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654755-D356-F011-EE50-B228DAB4977F}"/>
              </a:ext>
            </a:extLst>
          </p:cNvPr>
          <p:cNvSpPr>
            <a:spLocks noGrp="1"/>
          </p:cNvSpPr>
          <p:nvPr>
            <p:ph type="dt" sz="quarter" idx="1"/>
          </p:nvPr>
        </p:nvSpPr>
        <p:spPr>
          <a:xfrm>
            <a:off x="6905625" y="0"/>
            <a:ext cx="5283200" cy="344488"/>
          </a:xfrm>
          <a:prstGeom prst="rect">
            <a:avLst/>
          </a:prstGeom>
        </p:spPr>
        <p:txBody>
          <a:bodyPr vert="horz" lIns="91440" tIns="45720" rIns="91440" bIns="45720" rtlCol="0"/>
          <a:lstStyle>
            <a:lvl1pPr algn="r">
              <a:defRPr sz="1200"/>
            </a:lvl1pPr>
          </a:lstStyle>
          <a:p>
            <a:fld id="{FD67D305-7508-4173-AF1B-4852E9FF6783}" type="datetimeFigureOut">
              <a:rPr lang="en-US" smtClean="0"/>
              <a:t>7/17/2024</a:t>
            </a:fld>
            <a:endParaRPr lang="en-US"/>
          </a:p>
        </p:txBody>
      </p:sp>
      <p:sp>
        <p:nvSpPr>
          <p:cNvPr id="4" name="Footer Placeholder 3">
            <a:extLst>
              <a:ext uri="{FF2B5EF4-FFF2-40B4-BE49-F238E27FC236}">
                <a16:creationId xmlns:a16="http://schemas.microsoft.com/office/drawing/2014/main" id="{79411BD4-D07F-E1E6-E3FD-09DBB6A7F2DE}"/>
              </a:ext>
            </a:extLst>
          </p:cNvPr>
          <p:cNvSpPr>
            <a:spLocks noGrp="1"/>
          </p:cNvSpPr>
          <p:nvPr>
            <p:ph type="ftr" sz="quarter" idx="2"/>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2487AF-F4D7-F821-8EA2-6074011FCDBC}"/>
              </a:ext>
            </a:extLst>
          </p:cNvPr>
          <p:cNvSpPr>
            <a:spLocks noGrp="1"/>
          </p:cNvSpPr>
          <p:nvPr>
            <p:ph type="sldNum" sz="quarter" idx="3"/>
          </p:nvPr>
        </p:nvSpPr>
        <p:spPr>
          <a:xfrm>
            <a:off x="6905625" y="6513513"/>
            <a:ext cx="5283200" cy="344487"/>
          </a:xfrm>
          <a:prstGeom prst="rect">
            <a:avLst/>
          </a:prstGeom>
        </p:spPr>
        <p:txBody>
          <a:bodyPr vert="horz" lIns="91440" tIns="45720" rIns="91440" bIns="45720" rtlCol="0" anchor="b"/>
          <a:lstStyle>
            <a:lvl1pPr algn="r">
              <a:defRPr sz="1200"/>
            </a:lvl1pPr>
          </a:lstStyle>
          <a:p>
            <a:fld id="{A3703AA0-1D34-4D7E-BAAB-C5DCD4FD33F5}" type="slidenum">
              <a:rPr lang="en-US" smtClean="0"/>
              <a:t>‹#›</a:t>
            </a:fld>
            <a:endParaRPr lang="en-US"/>
          </a:p>
        </p:txBody>
      </p:sp>
    </p:spTree>
    <p:extLst>
      <p:ext uri="{BB962C8B-B14F-4D97-AF65-F5344CB8AC3E}">
        <p14:creationId xmlns:p14="http://schemas.microsoft.com/office/powerpoint/2010/main" val="15852381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0874A559-D867-41AB-BBEB-5E25C84B7648}" type="datetimeFigureOut">
              <a:rPr lang="en-US" smtClean="0"/>
              <a:t>7/17/2024</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E9D3BAF1-7659-46BF-B68A-F214FF13BBBD}" type="slidenum">
              <a:rPr lang="en-US" smtClean="0"/>
              <a:t>‹#›</a:t>
            </a:fld>
            <a:endParaRPr lang="en-US"/>
          </a:p>
        </p:txBody>
      </p:sp>
    </p:spTree>
    <p:extLst>
      <p:ext uri="{BB962C8B-B14F-4D97-AF65-F5344CB8AC3E}">
        <p14:creationId xmlns:p14="http://schemas.microsoft.com/office/powerpoint/2010/main" val="1149685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solidFill>
                  <a:srgbClr val="3B3838"/>
                </a:solidFill>
                <a:latin typeface="Arial" panose="020B0604020202020204" pitchFamily="34" charset="0"/>
                <a:cs typeface="Arial" panose="020B0604020202020204" pitchFamily="34" charset="0"/>
              </a:rPr>
              <a:t>Title Page: </a:t>
            </a:r>
            <a:r>
              <a:rPr lang="en-US" b="0">
                <a:solidFill>
                  <a:srgbClr val="3B3838"/>
                </a:solidFill>
                <a:latin typeface="Arial" panose="020B0604020202020204" pitchFamily="34" charset="0"/>
                <a:cs typeface="Arial" panose="020B0604020202020204" pitchFamily="34" charset="0"/>
              </a:rPr>
              <a:t>Master Page Name: </a:t>
            </a:r>
            <a:r>
              <a:rPr lang="en-US" b="0" i="1">
                <a:solidFill>
                  <a:srgbClr val="3B3838"/>
                </a:solidFill>
                <a:latin typeface="Arial" panose="020B0604020202020204" pitchFamily="34" charset="0"/>
                <a:cs typeface="Arial" panose="020B0604020202020204" pitchFamily="34" charset="0"/>
              </a:rPr>
              <a:t>Cover Slide</a:t>
            </a:r>
            <a:endParaRPr lang="en-US" b="0">
              <a:solidFill>
                <a:srgbClr val="3B3838"/>
              </a:solidFill>
              <a:latin typeface="Arial" panose="020B0604020202020204" pitchFamily="34" charset="0"/>
              <a:cs typeface="Arial" panose="020B0604020202020204" pitchFamily="34" charset="0"/>
            </a:endParaRPr>
          </a:p>
          <a:p>
            <a:endParaRPr lang="en-US" b="0">
              <a:solidFill>
                <a:srgbClr val="3B3838"/>
              </a:solidFill>
              <a:latin typeface="Arial" panose="020B0604020202020204" pitchFamily="34" charset="0"/>
              <a:cs typeface="Arial" panose="020B0604020202020204" pitchFamily="34" charset="0"/>
            </a:endParaRPr>
          </a:p>
          <a:p>
            <a:r>
              <a:rPr lang="en-US" b="1">
                <a:solidFill>
                  <a:srgbClr val="3B3838"/>
                </a:solidFill>
                <a:latin typeface="Arial" panose="020B0604020202020204" pitchFamily="34" charset="0"/>
                <a:cs typeface="Arial" panose="020B0604020202020204" pitchFamily="34" charset="0"/>
              </a:rPr>
              <a:t>Page Specific Notes: </a:t>
            </a:r>
          </a:p>
          <a:p>
            <a:pPr marL="171450" indent="-171450">
              <a:buFont typeface="Arial" panose="020B0604020202020204" pitchFamily="34" charset="0"/>
              <a:buChar char="•"/>
            </a:pPr>
            <a:r>
              <a:rPr lang="en-US">
                <a:solidFill>
                  <a:srgbClr val="3B3838"/>
                </a:solidFill>
                <a:latin typeface="Arial" panose="020B0604020202020204" pitchFamily="34" charset="0"/>
                <a:cs typeface="Arial" panose="020B0604020202020204" pitchFamily="34" charset="0"/>
              </a:rPr>
              <a:t>Title, Subtitle, Speaker name, and Date are all editable</a:t>
            </a:r>
          </a:p>
          <a:p>
            <a:pPr marL="628650" lvl="1" indent="-171450">
              <a:buFont typeface="Arial" panose="020B0604020202020204" pitchFamily="34" charset="0"/>
              <a:buChar char="•"/>
            </a:pPr>
            <a:r>
              <a:rPr lang="en-US" i="1">
                <a:solidFill>
                  <a:srgbClr val="3B3838"/>
                </a:solidFill>
                <a:latin typeface="Arial" panose="020B0604020202020204" pitchFamily="34" charset="0"/>
                <a:cs typeface="Arial" panose="020B0604020202020204" pitchFamily="34" charset="0"/>
              </a:rPr>
              <a:t>Note: All text is aligned to the lower left of each text box; this should </a:t>
            </a:r>
            <a:r>
              <a:rPr lang="en-US" i="0">
                <a:solidFill>
                  <a:srgbClr val="3B3838"/>
                </a:solidFill>
                <a:latin typeface="Arial" panose="020B0604020202020204" pitchFamily="34" charset="0"/>
                <a:cs typeface="Arial" panose="020B0604020202020204" pitchFamily="34" charset="0"/>
              </a:rPr>
              <a:t>not</a:t>
            </a:r>
            <a:r>
              <a:rPr lang="en-US" i="1">
                <a:solidFill>
                  <a:srgbClr val="3B3838"/>
                </a:solidFill>
                <a:latin typeface="Arial" panose="020B0604020202020204" pitchFamily="34" charset="0"/>
                <a:cs typeface="Arial" panose="020B0604020202020204" pitchFamily="34" charset="0"/>
              </a:rPr>
              <a:t> be altered. If the title is less than three lines high or the subtitle is less than two, the text should still line up to the bottom of the current boxes and the spacing between the title and subtitle should stay the same. If the “Speaker Name” line runs to two lines, all information, including the horizontal line above it, should shift up, maintaining proper spacing. </a:t>
            </a:r>
          </a:p>
          <a:p>
            <a:endParaRPr lang="en-US" i="1">
              <a:solidFill>
                <a:srgbClr val="3B3838"/>
              </a:solidFill>
              <a:latin typeface="Arial" panose="020B0604020202020204" pitchFamily="34" charset="0"/>
              <a:cs typeface="Arial" panose="020B0604020202020204" pitchFamily="34" charset="0"/>
            </a:endParaRPr>
          </a:p>
          <a:p>
            <a:r>
              <a:rPr lang="en-US" b="1" i="0">
                <a:solidFill>
                  <a:srgbClr val="3B3838"/>
                </a:solidFill>
                <a:latin typeface="Arial" panose="020B0604020202020204" pitchFamily="34" charset="0"/>
                <a:cs typeface="Arial" panose="020B0604020202020204" pitchFamily="34" charset="0"/>
              </a:rPr>
              <a:t>General Notes:</a:t>
            </a:r>
          </a:p>
          <a:p>
            <a:pPr marL="171450" indent="-171450">
              <a:buFont typeface="Arial" panose="020B0604020202020204" pitchFamily="34" charset="0"/>
              <a:buChar char="•"/>
            </a:pPr>
            <a:r>
              <a:rPr lang="en-US" b="0" i="0">
                <a:solidFill>
                  <a:srgbClr val="3B3838"/>
                </a:solidFill>
                <a:latin typeface="Arial" panose="020B0604020202020204" pitchFamily="34" charset="0"/>
                <a:cs typeface="Arial" panose="020B0604020202020204" pitchFamily="34" charset="0"/>
              </a:rPr>
              <a:t>Any place where text appears in all caps within the template should be in all caps in the final presentation. This can be manually entered or forced using the Change Case feature next to the highlight option.</a:t>
            </a:r>
          </a:p>
          <a:p>
            <a:pPr marL="0" indent="0">
              <a:buFont typeface="Arial" panose="020B0604020202020204" pitchFamily="34" charset="0"/>
              <a:buNone/>
            </a:pPr>
            <a:endParaRPr lang="en-US" b="0" i="0">
              <a:solidFill>
                <a:srgbClr val="3B3838"/>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i="0">
                <a:solidFill>
                  <a:srgbClr val="3B3838"/>
                </a:solidFill>
                <a:latin typeface="Arial" panose="020B0604020202020204" pitchFamily="34" charset="0"/>
                <a:cs typeface="Arial" panose="020B0604020202020204" pitchFamily="34" charset="0"/>
              </a:rPr>
              <a:t>Colors: </a:t>
            </a:r>
            <a:r>
              <a:rPr lang="en-US" b="1" i="0">
                <a:solidFill>
                  <a:srgbClr val="3B3838"/>
                </a:solidFill>
                <a:latin typeface="Arial" panose="020B0604020202020204" pitchFamily="34" charset="0"/>
                <a:cs typeface="Arial" panose="020B0604020202020204" pitchFamily="34" charset="0"/>
              </a:rPr>
              <a:t>Do not use any additional colors besides those listed below, unless utilizing tints of black</a:t>
            </a:r>
            <a:endParaRPr lang="en-US" b="0" i="0">
              <a:solidFill>
                <a:srgbClr val="3B3838"/>
              </a:solidFill>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b="0" i="0">
                <a:solidFill>
                  <a:srgbClr val="3B3838"/>
                </a:solidFill>
                <a:latin typeface="Arial" panose="020B0604020202020204" pitchFamily="34" charset="0"/>
                <a:cs typeface="Arial" panose="020B0604020202020204" pitchFamily="34" charset="0"/>
              </a:rPr>
              <a:t>Blue: #16478e</a:t>
            </a:r>
          </a:p>
          <a:p>
            <a:pPr marL="628650" lvl="1" indent="-171450">
              <a:buFont typeface="Arial" panose="020B0604020202020204" pitchFamily="34" charset="0"/>
              <a:buChar char="•"/>
            </a:pPr>
            <a:r>
              <a:rPr lang="en-US" b="0" i="0">
                <a:solidFill>
                  <a:srgbClr val="3B3838"/>
                </a:solidFill>
                <a:latin typeface="Arial" panose="020B0604020202020204" pitchFamily="34" charset="0"/>
                <a:cs typeface="Arial" panose="020B0604020202020204" pitchFamily="34" charset="0"/>
              </a:rPr>
              <a:t>Blue: #1842F</a:t>
            </a:r>
          </a:p>
          <a:p>
            <a:pPr marL="628650" lvl="1" indent="-171450">
              <a:buFont typeface="Arial" panose="020B0604020202020204" pitchFamily="34" charset="0"/>
              <a:buChar char="•"/>
            </a:pPr>
            <a:r>
              <a:rPr lang="en-US" b="0" i="0">
                <a:solidFill>
                  <a:srgbClr val="3B3838"/>
                </a:solidFill>
                <a:latin typeface="Arial" panose="020B0604020202020204" pitchFamily="34" charset="0"/>
                <a:cs typeface="Arial" panose="020B0604020202020204" pitchFamily="34" charset="0"/>
              </a:rPr>
              <a:t>Green: #6cbe4c</a:t>
            </a:r>
          </a:p>
          <a:p>
            <a:pPr marL="628650" lvl="1" indent="-171450">
              <a:buFont typeface="Arial" panose="020B0604020202020204" pitchFamily="34" charset="0"/>
              <a:buChar char="•"/>
            </a:pPr>
            <a:r>
              <a:rPr lang="en-US" b="0" i="0">
                <a:solidFill>
                  <a:srgbClr val="3B3838"/>
                </a:solidFill>
                <a:latin typeface="Arial" panose="020B0604020202020204" pitchFamily="34" charset="0"/>
                <a:cs typeface="Arial" panose="020B0604020202020204" pitchFamily="34" charset="0"/>
              </a:rPr>
              <a:t>Text Gray: #3B3838</a:t>
            </a:r>
          </a:p>
          <a:p>
            <a:pPr marL="628650" lvl="1" indent="-171450">
              <a:buFont typeface="Arial" panose="020B0604020202020204" pitchFamily="34" charset="0"/>
              <a:buChar char="•"/>
            </a:pPr>
            <a:r>
              <a:rPr lang="en-US" b="0" i="0">
                <a:solidFill>
                  <a:srgbClr val="3B3838"/>
                </a:solidFill>
                <a:latin typeface="Arial" panose="020B0604020202020204" pitchFamily="34" charset="0"/>
                <a:ea typeface="Montserrat Light" charset="0"/>
                <a:cs typeface="Arial" panose="020B0604020202020204" pitchFamily="34" charset="0"/>
              </a:rPr>
              <a:t>Text White: #ffffff</a:t>
            </a:r>
          </a:p>
          <a:p>
            <a:pPr marL="457200" lvl="1" indent="0">
              <a:buFont typeface="Arial" panose="020B0604020202020204" pitchFamily="34" charset="0"/>
              <a:buNone/>
            </a:pPr>
            <a:endParaRPr lang="en-US" b="0">
              <a:solidFill>
                <a:srgbClr val="3B3838"/>
              </a:solidFill>
              <a:latin typeface="Arial" panose="020B0604020202020204" pitchFamily="34" charset="0"/>
              <a:ea typeface="Montserrat Light" charset="0"/>
              <a:cs typeface="Arial" panose="020B0604020202020204" pitchFamily="34" charset="0"/>
            </a:endParaRPr>
          </a:p>
          <a:p>
            <a:pPr marL="171450" lvl="0" indent="-171450">
              <a:buFont typeface="Arial" panose="020B0604020202020204" pitchFamily="34" charset="0"/>
              <a:buChar char="•"/>
            </a:pPr>
            <a:r>
              <a:rPr lang="en-US" b="0" i="0">
                <a:solidFill>
                  <a:srgbClr val="3B3838"/>
                </a:solidFill>
                <a:latin typeface="Arial" panose="020B0604020202020204" pitchFamily="34" charset="0"/>
                <a:cs typeface="Arial" panose="020B0604020202020204" pitchFamily="34" charset="0"/>
              </a:rPr>
              <a:t>Master Pages: </a:t>
            </a:r>
            <a:r>
              <a:rPr lang="en-US" b="1" i="0">
                <a:solidFill>
                  <a:srgbClr val="3B3838"/>
                </a:solidFill>
                <a:latin typeface="Arial" panose="020B0604020202020204" pitchFamily="34" charset="0"/>
                <a:cs typeface="Arial" panose="020B0604020202020204" pitchFamily="34" charset="0"/>
              </a:rPr>
              <a:t>Do not alter any information on the Master Slides</a:t>
            </a:r>
          </a:p>
          <a:p>
            <a:pPr marL="0" lvl="0" indent="0">
              <a:buFont typeface="Arial" panose="020B0604020202020204" pitchFamily="34" charset="0"/>
              <a:buNone/>
            </a:pPr>
            <a:endParaRPr lang="en-US" b="1" i="0">
              <a:solidFill>
                <a:srgbClr val="3B3838"/>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rgbClr val="3B3838"/>
                </a:solidFill>
                <a:effectLst/>
                <a:latin typeface="Arial" panose="020B0604020202020204" pitchFamily="34" charset="0"/>
                <a:ea typeface="+mn-ea"/>
                <a:cs typeface="Arial" panose="020B0604020202020204" pitchFamily="34" charset="0"/>
              </a:rPr>
              <a:t>Adding new slides: Check the Master Slides or duplicate a page as needed. </a:t>
            </a:r>
            <a:endParaRPr lang="en-US"/>
          </a:p>
        </p:txBody>
      </p:sp>
      <p:sp>
        <p:nvSpPr>
          <p:cNvPr id="4" name="Slide Number Placeholder 3"/>
          <p:cNvSpPr>
            <a:spLocks noGrp="1"/>
          </p:cNvSpPr>
          <p:nvPr>
            <p:ph type="sldNum" sz="quarter" idx="5"/>
          </p:nvPr>
        </p:nvSpPr>
        <p:spPr/>
        <p:txBody>
          <a:bodyPr/>
          <a:lstStyle/>
          <a:p>
            <a:fld id="{E9D3BAF1-7659-46BF-B68A-F214FF13BBBD}" type="slidenum">
              <a:rPr lang="en-US" smtClean="0"/>
              <a:t>1</a:t>
            </a:fld>
            <a:endParaRPr lang="en-US"/>
          </a:p>
        </p:txBody>
      </p:sp>
    </p:spTree>
    <p:extLst>
      <p:ext uri="{BB962C8B-B14F-4D97-AF65-F5344CB8AC3E}">
        <p14:creationId xmlns:p14="http://schemas.microsoft.com/office/powerpoint/2010/main" val="4143057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latin typeface="Arial" panose="020B0604020202020204" pitchFamily="34" charset="0"/>
                <a:cs typeface="Arial" panose="020B0604020202020204" pitchFamily="34" charset="0"/>
              </a:rPr>
              <a:t>Primary Content Page: </a:t>
            </a:r>
            <a:r>
              <a:rPr lang="en-US" b="0">
                <a:latin typeface="Arial" panose="020B0604020202020204" pitchFamily="34" charset="0"/>
                <a:cs typeface="Arial" panose="020B0604020202020204" pitchFamily="34" charset="0"/>
              </a:rPr>
              <a:t>Master Page Name: </a:t>
            </a:r>
            <a:r>
              <a:rPr lang="en-US" b="0" i="1">
                <a:latin typeface="Arial" panose="020B0604020202020204" pitchFamily="34" charset="0"/>
                <a:cs typeface="Arial" panose="020B0604020202020204" pitchFamily="34" charset="0"/>
              </a:rPr>
              <a:t>Content Layout</a:t>
            </a:r>
            <a:endParaRPr lang="en-US" b="0">
              <a:latin typeface="Arial" panose="020B0604020202020204" pitchFamily="34" charset="0"/>
              <a:cs typeface="Arial" panose="020B0604020202020204" pitchFamily="34" charset="0"/>
            </a:endParaRPr>
          </a:p>
          <a:p>
            <a:endParaRPr lang="en-US" b="1" i="0">
              <a:latin typeface="Arial" panose="020B0604020202020204" pitchFamily="34" charset="0"/>
              <a:cs typeface="Arial" panose="020B0604020202020204" pitchFamily="34" charset="0"/>
            </a:endParaRPr>
          </a:p>
          <a:p>
            <a:pPr>
              <a:spcBef>
                <a:spcPts val="0"/>
              </a:spcBef>
              <a:spcAft>
                <a:spcPts val="0"/>
              </a:spcAft>
            </a:pPr>
            <a:r>
              <a:rPr lang="en-US" b="1">
                <a:solidFill>
                  <a:srgbClr val="0E101A"/>
                </a:solidFill>
                <a:effectLst/>
              </a:rPr>
              <a:t>Page-Specific Notes:</a:t>
            </a:r>
            <a:endParaRPr lang="en-US">
              <a:solidFill>
                <a:srgbClr val="0E101A"/>
              </a:solidFill>
              <a:effectLst/>
            </a:endParaRPr>
          </a:p>
          <a:p>
            <a:pPr marL="171450" indent="-171450">
              <a:spcBef>
                <a:spcPts val="0"/>
              </a:spcBef>
              <a:spcAft>
                <a:spcPts val="0"/>
              </a:spcAft>
              <a:buFont typeface="Arial" panose="020B0604020202020204" pitchFamily="34" charset="0"/>
              <a:buChar char="•"/>
            </a:pPr>
            <a:r>
              <a:rPr lang="en-US">
                <a:solidFill>
                  <a:srgbClr val="0E101A"/>
                </a:solidFill>
                <a:effectLst/>
              </a:rPr>
              <a:t>When adding a new content slide, copy and paste all text above text boxes onto the new slide. You can work directly in each box to maintain proper formatting. </a:t>
            </a:r>
          </a:p>
          <a:p>
            <a:pPr marL="171450" indent="-171450">
              <a:spcBef>
                <a:spcPts val="0"/>
              </a:spcBef>
              <a:spcAft>
                <a:spcPts val="0"/>
              </a:spcAft>
              <a:buFont typeface="Arial" panose="020B0604020202020204" pitchFamily="34" charset="0"/>
              <a:buChar char="•"/>
            </a:pPr>
            <a:r>
              <a:rPr lang="en-US">
                <a:solidFill>
                  <a:srgbClr val="0E101A"/>
                </a:solidFill>
                <a:effectLst/>
              </a:rPr>
              <a:t>The easiest method for adding bullets is to copy and paste the above text directly and edit. </a:t>
            </a:r>
          </a:p>
          <a:p>
            <a:pPr marL="171450" indent="-171450">
              <a:spcBef>
                <a:spcPts val="0"/>
              </a:spcBef>
              <a:spcAft>
                <a:spcPts val="0"/>
              </a:spcAft>
              <a:buFont typeface="Arial" panose="020B0604020202020204" pitchFamily="34" charset="0"/>
              <a:buChar char="•"/>
            </a:pPr>
            <a:r>
              <a:rPr lang="en-US">
                <a:solidFill>
                  <a:srgbClr val="0E101A"/>
                </a:solidFill>
                <a:effectLst/>
              </a:rPr>
              <a:t>If formatting manually, the text should have standard bullets (</a:t>
            </a:r>
            <a:r>
              <a:rPr lang="en-US" b="1">
                <a:solidFill>
                  <a:srgbClr val="0E101A"/>
                </a:solidFill>
                <a:effectLst/>
              </a:rPr>
              <a:t>do not use other shapes</a:t>
            </a:r>
            <a:r>
              <a:rPr lang="en-US">
                <a:solidFill>
                  <a:srgbClr val="0E101A"/>
                </a:solidFill>
                <a:effectLst/>
              </a:rPr>
              <a:t>) without any tab, followed by a text-indent at 1/4”. The bullets can be edited in the bullet dropdown by clicking the down arrow to the right of the bullet option and then selecting Bullets and Numbering. The green (#6cbe4c) should be applied.</a:t>
            </a:r>
          </a:p>
          <a:p>
            <a:pPr marL="171450" indent="-171450">
              <a:spcBef>
                <a:spcPts val="0"/>
              </a:spcBef>
              <a:spcAft>
                <a:spcPts val="0"/>
              </a:spcAft>
              <a:buFont typeface="Arial" panose="020B0604020202020204" pitchFamily="34" charset="0"/>
              <a:buChar char="•"/>
            </a:pPr>
            <a:r>
              <a:rPr lang="en-US" b="1">
                <a:solidFill>
                  <a:srgbClr val="0E101A"/>
                </a:solidFill>
                <a:effectLst/>
              </a:rPr>
              <a:t>Text Body copy </a:t>
            </a:r>
            <a:r>
              <a:rPr lang="en-US">
                <a:solidFill>
                  <a:srgbClr val="0E101A"/>
                </a:solidFill>
                <a:effectLst/>
              </a:rPr>
              <a:t>is gray(#3B3838)—never 100% black. </a:t>
            </a:r>
          </a:p>
          <a:p>
            <a:pPr marL="171450" indent="-171450">
              <a:spcBef>
                <a:spcPts val="0"/>
              </a:spcBef>
              <a:spcAft>
                <a:spcPts val="0"/>
              </a:spcAft>
              <a:buFont typeface="Arial" panose="020B0604020202020204" pitchFamily="34" charset="0"/>
              <a:buChar char="•"/>
            </a:pPr>
            <a:r>
              <a:rPr lang="en-US" b="1">
                <a:solidFill>
                  <a:srgbClr val="0E101A"/>
                </a:solidFill>
                <a:effectLst/>
              </a:rPr>
              <a:t>Headings and Subheadings </a:t>
            </a:r>
            <a:r>
              <a:rPr lang="en-US">
                <a:solidFill>
                  <a:srgbClr val="0E101A"/>
                </a:solidFill>
                <a:effectLst/>
              </a:rPr>
              <a:t>are Blue(#18428F)</a:t>
            </a:r>
          </a:p>
          <a:p>
            <a:pPr marL="171450" indent="-171450">
              <a:spcBef>
                <a:spcPts val="0"/>
              </a:spcBef>
              <a:spcAft>
                <a:spcPts val="0"/>
              </a:spcAft>
              <a:buFont typeface="Arial" panose="020B0604020202020204" pitchFamily="34" charset="0"/>
              <a:buChar char="•"/>
            </a:pPr>
            <a:r>
              <a:rPr lang="en-US" b="1">
                <a:solidFill>
                  <a:srgbClr val="0E101A"/>
                </a:solidFill>
                <a:effectLst/>
              </a:rPr>
              <a:t>The Page Heading </a:t>
            </a:r>
            <a:r>
              <a:rPr lang="en-US">
                <a:solidFill>
                  <a:srgbClr val="0E101A"/>
                </a:solidFill>
                <a:effectLst/>
              </a:rPr>
              <a:t>is Blue(#16478e) or White when a reverse is needed.</a:t>
            </a:r>
          </a:p>
          <a:p>
            <a:endParaRPr lang="en-US" b="0" i="0">
              <a:latin typeface="Arial" panose="020B0604020202020204" pitchFamily="34" charset="0"/>
              <a:cs typeface="Arial" panose="020B0604020202020204" pitchFamily="34" charset="0"/>
            </a:endParaRPr>
          </a:p>
          <a:p>
            <a:r>
              <a:rPr lang="en-US" b="1" i="0">
                <a:latin typeface="Arial" panose="020B0604020202020204" pitchFamily="34" charset="0"/>
                <a:cs typeface="Arial" panose="020B0604020202020204" pitchFamily="34" charset="0"/>
              </a:rPr>
              <a:t>General Notes:</a:t>
            </a:r>
          </a:p>
          <a:p>
            <a:pPr marL="171450" indent="-171450">
              <a:buFont typeface="Arial" panose="020B0604020202020204" pitchFamily="34" charset="0"/>
              <a:buChar char="•"/>
            </a:pPr>
            <a:r>
              <a:rPr lang="en-US" b="0" i="0">
                <a:latin typeface="Arial" panose="020B0604020202020204" pitchFamily="34" charset="0"/>
                <a:cs typeface="Arial" panose="020B0604020202020204" pitchFamily="34" charset="0"/>
              </a:rPr>
              <a:t>Any place where text appears in all caps within the template should be in all caps in the final presentation. This can be manually entered or forced using the Change Case feature next to the highlight option.</a:t>
            </a:r>
          </a:p>
          <a:p>
            <a:pPr marL="171450" indent="-171450">
              <a:buFont typeface="Arial" panose="020B0604020202020204" pitchFamily="34" charset="0"/>
              <a:buChar char="•"/>
            </a:pPr>
            <a:r>
              <a:rPr lang="en-US" b="0" i="0">
                <a:latin typeface="Arial" panose="020B0604020202020204" pitchFamily="34" charset="0"/>
                <a:cs typeface="Arial" panose="020B0604020202020204" pitchFamily="34" charset="0"/>
              </a:rPr>
              <a:t>Colors: </a:t>
            </a:r>
            <a:r>
              <a:rPr lang="en-US" b="1" i="0">
                <a:latin typeface="Arial" panose="020B0604020202020204" pitchFamily="34" charset="0"/>
                <a:cs typeface="Arial" panose="020B0604020202020204" pitchFamily="34" charset="0"/>
              </a:rPr>
              <a:t>Do not use any additional colors besides those listed below, unless utilizing tints of black</a:t>
            </a:r>
            <a:endParaRPr lang="en-US" b="0" i="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b="0" i="0">
                <a:solidFill>
                  <a:srgbClr val="3B3838"/>
                </a:solidFill>
                <a:latin typeface="Arial" panose="020B0604020202020204" pitchFamily="34" charset="0"/>
                <a:cs typeface="Arial" panose="020B0604020202020204" pitchFamily="34" charset="0"/>
              </a:rPr>
              <a:t>Blue: #16478e</a:t>
            </a:r>
          </a:p>
          <a:p>
            <a:pPr marL="628650" lvl="1" indent="-171450">
              <a:buFont typeface="Arial" panose="020B0604020202020204" pitchFamily="34" charset="0"/>
              <a:buChar char="•"/>
            </a:pPr>
            <a:r>
              <a:rPr lang="en-US" b="0" i="0">
                <a:solidFill>
                  <a:srgbClr val="3B3838"/>
                </a:solidFill>
                <a:latin typeface="Arial" panose="020B0604020202020204" pitchFamily="34" charset="0"/>
                <a:cs typeface="Arial" panose="020B0604020202020204" pitchFamily="34" charset="0"/>
              </a:rPr>
              <a:t>Blue: #1842F</a:t>
            </a:r>
          </a:p>
          <a:p>
            <a:pPr marL="628650" lvl="1" indent="-171450">
              <a:buFont typeface="Arial" panose="020B0604020202020204" pitchFamily="34" charset="0"/>
              <a:buChar char="•"/>
            </a:pPr>
            <a:r>
              <a:rPr lang="en-US" b="0" i="0">
                <a:solidFill>
                  <a:srgbClr val="3B3838"/>
                </a:solidFill>
                <a:latin typeface="Arial" panose="020B0604020202020204" pitchFamily="34" charset="0"/>
                <a:cs typeface="Arial" panose="020B0604020202020204" pitchFamily="34" charset="0"/>
              </a:rPr>
              <a:t>Green: #6cbe4c</a:t>
            </a:r>
          </a:p>
          <a:p>
            <a:pPr marL="628650" lvl="1" indent="-171450">
              <a:buFont typeface="Arial" panose="020B0604020202020204" pitchFamily="34" charset="0"/>
              <a:buChar char="•"/>
            </a:pPr>
            <a:r>
              <a:rPr lang="en-US" b="0" i="0">
                <a:solidFill>
                  <a:srgbClr val="3B3838"/>
                </a:solidFill>
                <a:latin typeface="Arial" panose="020B0604020202020204" pitchFamily="34" charset="0"/>
                <a:cs typeface="Arial" panose="020B0604020202020204" pitchFamily="34" charset="0"/>
              </a:rPr>
              <a:t>Text Gray: #3B3838</a:t>
            </a:r>
          </a:p>
          <a:p>
            <a:pPr marL="628650" lvl="1" indent="-171450">
              <a:buFont typeface="Arial" panose="020B0604020202020204" pitchFamily="34" charset="0"/>
              <a:buChar char="•"/>
            </a:pPr>
            <a:r>
              <a:rPr lang="en-US" b="0" i="0">
                <a:solidFill>
                  <a:srgbClr val="3B3838"/>
                </a:solidFill>
                <a:latin typeface="Arial" panose="020B0604020202020204" pitchFamily="34" charset="0"/>
                <a:cs typeface="Arial" panose="020B0604020202020204" pitchFamily="34" charset="0"/>
              </a:rPr>
              <a:t>Text White: #ffffff</a:t>
            </a:r>
          </a:p>
          <a:p>
            <a:pPr marL="457200" lvl="1" indent="0">
              <a:buFont typeface="Arial" panose="020B0604020202020204" pitchFamily="34" charset="0"/>
              <a:buNone/>
            </a:pPr>
            <a:endParaRPr lang="en-US" b="0" i="0">
              <a:solidFill>
                <a:srgbClr val="3B3838"/>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b="0" i="0">
                <a:solidFill>
                  <a:srgbClr val="3B3838"/>
                </a:solidFill>
                <a:latin typeface="Arial" panose="020B0604020202020204" pitchFamily="34" charset="0"/>
                <a:cs typeface="Arial" panose="020B0604020202020204" pitchFamily="34" charset="0"/>
              </a:rPr>
              <a:t>Master Pages: </a:t>
            </a:r>
            <a:r>
              <a:rPr lang="en-US" b="1" i="0">
                <a:solidFill>
                  <a:srgbClr val="3B3838"/>
                </a:solidFill>
                <a:latin typeface="Arial" panose="020B0604020202020204" pitchFamily="34" charset="0"/>
                <a:cs typeface="Arial" panose="020B0604020202020204" pitchFamily="34" charset="0"/>
              </a:rPr>
              <a:t>Do not alter any information on the Master Slides</a:t>
            </a:r>
          </a:p>
          <a:p>
            <a:pPr marL="0" lvl="0" indent="0">
              <a:buFont typeface="Arial" panose="020B0604020202020204" pitchFamily="34" charset="0"/>
              <a:buNone/>
            </a:pPr>
            <a:endParaRPr lang="en-US" b="1" i="0">
              <a:solidFill>
                <a:srgbClr val="3B3838"/>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rgbClr val="3B3838"/>
                </a:solidFill>
                <a:effectLst/>
                <a:latin typeface="Arial" panose="020B0604020202020204" pitchFamily="34" charset="0"/>
                <a:ea typeface="+mn-ea"/>
                <a:cs typeface="Arial" panose="020B0604020202020204" pitchFamily="34" charset="0"/>
              </a:rPr>
              <a:t>Adding new slides: Check the Master Slides or duplicate a page as needed. </a:t>
            </a:r>
            <a:endParaRPr lang="en-US"/>
          </a:p>
          <a:p>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9D3BAF1-7659-46BF-B68A-F214FF13BBBD}" type="slidenum">
              <a:rPr lang="en-US" smtClean="0"/>
              <a:t>2</a:t>
            </a:fld>
            <a:endParaRPr lang="en-US"/>
          </a:p>
        </p:txBody>
      </p:sp>
    </p:spTree>
    <p:extLst>
      <p:ext uri="{BB962C8B-B14F-4D97-AF65-F5344CB8AC3E}">
        <p14:creationId xmlns:p14="http://schemas.microsoft.com/office/powerpoint/2010/main" val="322314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Disclosure Page: </a:t>
            </a:r>
            <a:r>
              <a:rPr lang="en-US" b="0"/>
              <a:t>Master Page Name: </a:t>
            </a:r>
            <a:r>
              <a:rPr lang="en-US" b="0" i="1"/>
              <a:t>Disclosure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a:t>PRESENTER NOTE: Only include this slide if you have something to disclose.</a:t>
            </a:r>
          </a:p>
          <a:p>
            <a:endParaRPr lang="en-US" b="1" i="0"/>
          </a:p>
          <a:p>
            <a:r>
              <a:rPr lang="en-US" b="1" i="0"/>
              <a:t>Page Specific Notes:</a:t>
            </a:r>
          </a:p>
          <a:p>
            <a:pPr marL="171450" indent="-171450">
              <a:buFont typeface="Arial" panose="020B0604020202020204" pitchFamily="34" charset="0"/>
              <a:buChar char="•"/>
            </a:pPr>
            <a:r>
              <a:rPr lang="en-US" b="0" i="0"/>
              <a:t>When adding a disclosure slide, copy and paste the table above onto the new slide. From there, you can work directly in the table, to maintain proper formatting. </a:t>
            </a:r>
          </a:p>
          <a:p>
            <a:pPr marL="171450" marR="0" lvl="0" indent="-171450" algn="l" defTabSz="914400" rtl="0" eaLnBrk="1" fontAlgn="auto" latinLnBrk="0" hangingPunct="1">
              <a:lnSpc>
                <a:spcPct val="100000"/>
              </a:lnSpc>
              <a:spcBef>
                <a:spcPts val="0"/>
              </a:spcBef>
              <a:spcAft>
                <a:spcPts val="0"/>
              </a:spcAft>
              <a:buClr>
                <a:srgbClr val="833761"/>
              </a:buClr>
              <a:buSzTx/>
              <a:buFont typeface="Arial" panose="020B0604020202020204" pitchFamily="34" charset="0"/>
              <a:buChar char="•"/>
              <a:tabLst/>
              <a:defRPr/>
            </a:pPr>
            <a:r>
              <a:rPr lang="en-US" b="0" i="0">
                <a:latin typeface="Arial" panose="020B0604020202020204" pitchFamily="34" charset="0"/>
                <a:cs typeface="Arial" panose="020B0604020202020204" pitchFamily="34" charset="0"/>
              </a:rPr>
              <a:t>Text Body copy is gray(#3B3838)—never 100% black. </a:t>
            </a:r>
          </a:p>
          <a:p>
            <a:pPr marL="171450" marR="0" lvl="0" indent="-171450" algn="l" defTabSz="914400" rtl="0" eaLnBrk="1" fontAlgn="auto" latinLnBrk="0" hangingPunct="1">
              <a:lnSpc>
                <a:spcPct val="100000"/>
              </a:lnSpc>
              <a:spcBef>
                <a:spcPts val="0"/>
              </a:spcBef>
              <a:spcAft>
                <a:spcPts val="0"/>
              </a:spcAft>
              <a:buClr>
                <a:srgbClr val="833761"/>
              </a:buClr>
              <a:buSzTx/>
              <a:buFont typeface="Arial" panose="020B0604020202020204" pitchFamily="34" charset="0"/>
              <a:buChar char="•"/>
              <a:tabLst/>
              <a:defRPr/>
            </a:pPr>
            <a:r>
              <a:rPr lang="en-US" b="0" i="0">
                <a:latin typeface="Arial" panose="020B0604020202020204" pitchFamily="34" charset="0"/>
                <a:cs typeface="Arial" panose="020B0604020202020204" pitchFamily="34" charset="0"/>
              </a:rPr>
              <a:t>Headings and Subheadings are Blue(#18428F)</a:t>
            </a:r>
          </a:p>
          <a:p>
            <a:pPr marL="171450" marR="0" lvl="0" indent="-171450" algn="l" defTabSz="914400" rtl="0" eaLnBrk="1" fontAlgn="auto" latinLnBrk="0" hangingPunct="1">
              <a:lnSpc>
                <a:spcPct val="100000"/>
              </a:lnSpc>
              <a:spcBef>
                <a:spcPts val="0"/>
              </a:spcBef>
              <a:spcAft>
                <a:spcPts val="0"/>
              </a:spcAft>
              <a:buClr>
                <a:srgbClr val="833761"/>
              </a:buClr>
              <a:buSzTx/>
              <a:buFont typeface="Arial" panose="020B0604020202020204" pitchFamily="34" charset="0"/>
              <a:buChar char="•"/>
              <a:tabLst/>
              <a:defRPr/>
            </a:pPr>
            <a:r>
              <a:rPr lang="en-US" b="0" i="0">
                <a:latin typeface="Arial" panose="020B0604020202020204" pitchFamily="34" charset="0"/>
                <a:cs typeface="Arial" panose="020B0604020202020204" pitchFamily="34" charset="0"/>
              </a:rPr>
              <a:t>The Page Heading is Blue(#16478e) or White when a reverse is needed..</a:t>
            </a:r>
          </a:p>
          <a:p>
            <a:endParaRPr lang="en-US" b="0" i="0"/>
          </a:p>
          <a:p>
            <a:r>
              <a:rPr lang="en-US" b="1" i="0"/>
              <a:t>General Notes:</a:t>
            </a:r>
          </a:p>
          <a:p>
            <a:pPr marL="171450" indent="-171450">
              <a:buFont typeface="Arial" panose="020B0604020202020204" pitchFamily="34" charset="0"/>
              <a:buChar char="•"/>
            </a:pPr>
            <a:r>
              <a:rPr lang="en-US" b="0" i="0"/>
              <a:t>Any place where text appears in all caps within the template should be in all caps in the final presentation. This can be manually entered or forced using the Change Case feature next to the highlight option.</a:t>
            </a:r>
          </a:p>
          <a:p>
            <a:pPr marL="171450" indent="-171450">
              <a:buFont typeface="Arial" panose="020B0604020202020204" pitchFamily="34" charset="0"/>
              <a:buChar char="•"/>
            </a:pPr>
            <a:r>
              <a:rPr lang="en-US" b="0" i="0"/>
              <a:t>Colors: </a:t>
            </a:r>
            <a:r>
              <a:rPr lang="en-US" b="1" i="0"/>
              <a:t>Do not use any additional colors besides those listed below, unless utilizing tints of black.</a:t>
            </a:r>
            <a:endParaRPr lang="en-US" b="0" i="0"/>
          </a:p>
          <a:p>
            <a:pPr marL="628650" lvl="1" indent="-171450">
              <a:buFont typeface="Arial" panose="020B0604020202020204" pitchFamily="34" charset="0"/>
              <a:buChar char="•"/>
            </a:pPr>
            <a:r>
              <a:rPr lang="en-US" b="0" i="0"/>
              <a:t>Blue: </a:t>
            </a:r>
            <a:r>
              <a:rPr lang="en-US" sz="1800" b="0" i="0" u="none" strike="noStrike" baseline="0">
                <a:latin typeface="Montserrat-Regular" panose="00000500000000000000" pitchFamily="50" charset="0"/>
              </a:rPr>
              <a:t>#16478e</a:t>
            </a:r>
          </a:p>
          <a:p>
            <a:pPr marL="628650" lvl="1" indent="-171450">
              <a:buFont typeface="Arial" panose="020B0604020202020204" pitchFamily="34" charset="0"/>
              <a:buChar char="•"/>
            </a:pPr>
            <a:r>
              <a:rPr lang="en-US" sz="1800" b="0" i="0" u="none" strike="noStrike" baseline="0">
                <a:latin typeface="Montserrat-Regular" panose="00000500000000000000" pitchFamily="50" charset="0"/>
              </a:rPr>
              <a:t>Blue: #1842F</a:t>
            </a:r>
            <a:endParaRPr lang="en-US" b="0" i="0"/>
          </a:p>
          <a:p>
            <a:pPr marL="628650" lvl="1" indent="-171450">
              <a:buFont typeface="Arial" panose="020B0604020202020204" pitchFamily="34" charset="0"/>
              <a:buChar char="•"/>
            </a:pPr>
            <a:r>
              <a:rPr lang="en-US" b="0" i="0"/>
              <a:t>Green: #</a:t>
            </a:r>
            <a:r>
              <a:rPr lang="en-US" sz="1800" b="0" i="0" u="none" strike="noStrike" baseline="0">
                <a:latin typeface="Montserrat-Regular" panose="00000500000000000000" pitchFamily="50" charset="0"/>
              </a:rPr>
              <a:t>6cbe4c</a:t>
            </a:r>
          </a:p>
          <a:p>
            <a:pPr marL="628650" lvl="1" indent="-171450">
              <a:buFont typeface="Arial" panose="020B0604020202020204" pitchFamily="34" charset="0"/>
              <a:buChar char="•"/>
            </a:pPr>
            <a:r>
              <a:rPr lang="en-US" b="0" i="0"/>
              <a:t>Text Gray: #3B3838</a:t>
            </a:r>
          </a:p>
          <a:p>
            <a:pPr marL="457200" lvl="1" indent="0">
              <a:buFont typeface="Arial" panose="020B0604020202020204" pitchFamily="34" charset="0"/>
              <a:buNone/>
            </a:pPr>
            <a:endParaRPr lang="en-US" b="0">
              <a:solidFill>
                <a:schemeClr val="tx1">
                  <a:lumMod val="65000"/>
                  <a:lumOff val="35000"/>
                </a:schemeClr>
              </a:solidFill>
              <a:latin typeface="Calibri" panose="020F0502020204030204" pitchFamily="34" charset="0"/>
              <a:ea typeface="Montserrat Light" charset="0"/>
              <a:cs typeface="Calibri" panose="020F0502020204030204" pitchFamily="34" charset="0"/>
            </a:endParaRPr>
          </a:p>
          <a:p>
            <a:pPr marL="171450" lvl="0" indent="-171450">
              <a:buFont typeface="Arial" panose="020B0604020202020204" pitchFamily="34" charset="0"/>
              <a:buChar char="•"/>
            </a:pPr>
            <a:r>
              <a:rPr lang="en-US" b="0" i="0">
                <a:solidFill>
                  <a:srgbClr val="3B3838"/>
                </a:solidFill>
                <a:latin typeface="Arial" panose="020B0604020202020204" pitchFamily="34" charset="0"/>
                <a:cs typeface="Arial" panose="020B0604020202020204" pitchFamily="34" charset="0"/>
              </a:rPr>
              <a:t>Master Pages: </a:t>
            </a:r>
            <a:r>
              <a:rPr lang="en-US" b="1" i="0">
                <a:solidFill>
                  <a:srgbClr val="3B3838"/>
                </a:solidFill>
                <a:latin typeface="Arial" panose="020B0604020202020204" pitchFamily="34" charset="0"/>
                <a:cs typeface="Arial" panose="020B0604020202020204" pitchFamily="34" charset="0"/>
              </a:rPr>
              <a:t>Do not alter any information on the Master Slides</a:t>
            </a:r>
          </a:p>
          <a:p>
            <a:pPr marL="0" lvl="0" indent="0">
              <a:buFont typeface="Arial" panose="020B0604020202020204" pitchFamily="34" charset="0"/>
              <a:buNone/>
            </a:pPr>
            <a:endParaRPr lang="en-US" b="1" i="0">
              <a:solidFill>
                <a:srgbClr val="3B3838"/>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rgbClr val="3B3838"/>
                </a:solidFill>
                <a:effectLst/>
                <a:latin typeface="Arial" panose="020B0604020202020204" pitchFamily="34" charset="0"/>
                <a:ea typeface="+mn-ea"/>
                <a:cs typeface="Arial" panose="020B0604020202020204" pitchFamily="34" charset="0"/>
              </a:rPr>
              <a:t>Adding new slides: Check the Master Slides or duplicate a page as needed. </a:t>
            </a:r>
            <a:endParaRPr lang="en-US"/>
          </a:p>
          <a:p>
            <a:endParaRPr lang="en-US"/>
          </a:p>
        </p:txBody>
      </p:sp>
      <p:sp>
        <p:nvSpPr>
          <p:cNvPr id="4" name="Slide Number Placeholder 3"/>
          <p:cNvSpPr>
            <a:spLocks noGrp="1"/>
          </p:cNvSpPr>
          <p:nvPr>
            <p:ph type="sldNum" sz="quarter" idx="5"/>
          </p:nvPr>
        </p:nvSpPr>
        <p:spPr/>
        <p:txBody>
          <a:bodyPr/>
          <a:lstStyle/>
          <a:p>
            <a:fld id="{E9D3BAF1-7659-46BF-B68A-F214FF13BBBD}" type="slidenum">
              <a:rPr lang="en-US" smtClean="0"/>
              <a:t>3</a:t>
            </a:fld>
            <a:endParaRPr lang="en-US"/>
          </a:p>
        </p:txBody>
      </p:sp>
    </p:spTree>
    <p:extLst>
      <p:ext uri="{BB962C8B-B14F-4D97-AF65-F5344CB8AC3E}">
        <p14:creationId xmlns:p14="http://schemas.microsoft.com/office/powerpoint/2010/main" val="425130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latin typeface="Arial" panose="020B0604020202020204" pitchFamily="34" charset="0"/>
                <a:cs typeface="Arial" panose="020B0604020202020204" pitchFamily="34" charset="0"/>
              </a:rPr>
              <a:t>Disclosure Page: </a:t>
            </a:r>
            <a:r>
              <a:rPr lang="en-US" b="0">
                <a:latin typeface="Arial" panose="020B0604020202020204" pitchFamily="34" charset="0"/>
                <a:cs typeface="Arial" panose="020B0604020202020204" pitchFamily="34" charset="0"/>
              </a:rPr>
              <a:t>Master Page Name: </a:t>
            </a:r>
            <a:r>
              <a:rPr lang="en-US" b="0" i="1">
                <a:latin typeface="Arial" panose="020B0604020202020204" pitchFamily="34" charset="0"/>
                <a:cs typeface="Arial" panose="020B0604020202020204" pitchFamily="34" charset="0"/>
              </a:rPr>
              <a:t>Disclosure</a:t>
            </a:r>
            <a:endParaRPr lang="en-US" b="0" i="1" u="sng">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a:solidFill>
                  <a:srgbClr val="FF0000"/>
                </a:solidFill>
                <a:latin typeface="Arial" panose="020B0604020202020204" pitchFamily="34" charset="0"/>
                <a:cs typeface="Arial" panose="020B0604020202020204" pitchFamily="34" charset="0"/>
              </a:rPr>
              <a:t>PRESENTER NOTE: Include this slide if you have nothing to disclose.</a:t>
            </a:r>
          </a:p>
          <a:p>
            <a:endParaRPr lang="en-US" b="1" i="0">
              <a:latin typeface="Arial" panose="020B0604020202020204" pitchFamily="34" charset="0"/>
              <a:cs typeface="Arial" panose="020B0604020202020204" pitchFamily="34" charset="0"/>
            </a:endParaRPr>
          </a:p>
          <a:p>
            <a:r>
              <a:rPr lang="en-US" b="1" i="0">
                <a:latin typeface="Arial" panose="020B0604020202020204" pitchFamily="34" charset="0"/>
                <a:cs typeface="Arial" panose="020B0604020202020204" pitchFamily="34" charset="0"/>
              </a:rPr>
              <a:t>Page Specific Notes:</a:t>
            </a:r>
          </a:p>
          <a:p>
            <a:pPr marL="171450" indent="-171450">
              <a:buFont typeface="Arial" panose="020B0604020202020204" pitchFamily="34" charset="0"/>
              <a:buChar char="•"/>
            </a:pPr>
            <a:r>
              <a:rPr lang="en-US" b="0" i="0">
                <a:latin typeface="Arial" panose="020B0604020202020204" pitchFamily="34" charset="0"/>
                <a:cs typeface="Arial" panose="020B0604020202020204" pitchFamily="34" charset="0"/>
              </a:rPr>
              <a:t>When adding a disclosure slide, copy and paste the table above onto the new slide. You can work directly in the table, to maintain proper formatting. </a:t>
            </a:r>
          </a:p>
          <a:p>
            <a:pPr marL="171450" marR="0" lvl="0" indent="-171450" algn="l" defTabSz="914400" rtl="0" eaLnBrk="1" fontAlgn="auto" latinLnBrk="0" hangingPunct="1">
              <a:lnSpc>
                <a:spcPct val="100000"/>
              </a:lnSpc>
              <a:spcBef>
                <a:spcPts val="0"/>
              </a:spcBef>
              <a:spcAft>
                <a:spcPts val="0"/>
              </a:spcAft>
              <a:buClr>
                <a:srgbClr val="833761"/>
              </a:buClr>
              <a:buSzTx/>
              <a:buFont typeface="Arial" panose="020B0604020202020204" pitchFamily="34" charset="0"/>
              <a:buChar char="•"/>
              <a:tabLst/>
              <a:defRPr/>
            </a:pPr>
            <a:r>
              <a:rPr lang="en-US" b="1" i="0">
                <a:latin typeface="Arial" panose="020B0604020202020204" pitchFamily="34" charset="0"/>
                <a:cs typeface="Arial" panose="020B0604020202020204" pitchFamily="34" charset="0"/>
              </a:rPr>
              <a:t>Text Body copy </a:t>
            </a:r>
            <a:r>
              <a:rPr lang="en-US" b="0" i="0">
                <a:latin typeface="Arial" panose="020B0604020202020204" pitchFamily="34" charset="0"/>
                <a:cs typeface="Arial" panose="020B0604020202020204" pitchFamily="34" charset="0"/>
              </a:rPr>
              <a:t>is gray(#3B3838)—never 100% black. </a:t>
            </a:r>
          </a:p>
          <a:p>
            <a:pPr marL="171450" marR="0" lvl="0" indent="-171450" algn="l" defTabSz="914400" rtl="0" eaLnBrk="1" fontAlgn="auto" latinLnBrk="0" hangingPunct="1">
              <a:lnSpc>
                <a:spcPct val="100000"/>
              </a:lnSpc>
              <a:spcBef>
                <a:spcPts val="0"/>
              </a:spcBef>
              <a:spcAft>
                <a:spcPts val="0"/>
              </a:spcAft>
              <a:buClr>
                <a:srgbClr val="833761"/>
              </a:buClr>
              <a:buSzTx/>
              <a:buFont typeface="Arial" panose="020B0604020202020204" pitchFamily="34" charset="0"/>
              <a:buChar char="•"/>
              <a:tabLst/>
              <a:defRPr/>
            </a:pPr>
            <a:r>
              <a:rPr lang="en-US" b="1" i="0">
                <a:latin typeface="Arial" panose="020B0604020202020204" pitchFamily="34" charset="0"/>
                <a:cs typeface="Arial" panose="020B0604020202020204" pitchFamily="34" charset="0"/>
              </a:rPr>
              <a:t>Headings and Subheadings </a:t>
            </a:r>
            <a:r>
              <a:rPr lang="en-US" b="0" i="0">
                <a:latin typeface="Arial" panose="020B0604020202020204" pitchFamily="34" charset="0"/>
                <a:cs typeface="Arial" panose="020B0604020202020204" pitchFamily="34" charset="0"/>
              </a:rPr>
              <a:t>are Blue(#18428F)</a:t>
            </a:r>
          </a:p>
          <a:p>
            <a:pPr marL="171450" marR="0" lvl="0" indent="-171450" algn="l" defTabSz="914400" rtl="0" eaLnBrk="1" fontAlgn="auto" latinLnBrk="0" hangingPunct="1">
              <a:lnSpc>
                <a:spcPct val="100000"/>
              </a:lnSpc>
              <a:spcBef>
                <a:spcPts val="0"/>
              </a:spcBef>
              <a:spcAft>
                <a:spcPts val="0"/>
              </a:spcAft>
              <a:buClr>
                <a:srgbClr val="833761"/>
              </a:buClr>
              <a:buSzTx/>
              <a:buFont typeface="Arial" panose="020B0604020202020204" pitchFamily="34" charset="0"/>
              <a:buChar char="•"/>
              <a:tabLst/>
              <a:defRPr/>
            </a:pPr>
            <a:r>
              <a:rPr lang="en-US" b="1" i="0">
                <a:latin typeface="Arial" panose="020B0604020202020204" pitchFamily="34" charset="0"/>
                <a:cs typeface="Arial" panose="020B0604020202020204" pitchFamily="34" charset="0"/>
              </a:rPr>
              <a:t>The Page Heading </a:t>
            </a:r>
            <a:r>
              <a:rPr lang="en-US" b="0" i="0">
                <a:latin typeface="Arial" panose="020B0604020202020204" pitchFamily="34" charset="0"/>
                <a:cs typeface="Arial" panose="020B0604020202020204" pitchFamily="34" charset="0"/>
              </a:rPr>
              <a:t>is Blue(#16478e) or White when a reverse is needed.</a:t>
            </a:r>
          </a:p>
          <a:p>
            <a:pPr marL="0" marR="0" lvl="0" indent="0" algn="l" defTabSz="914400" rtl="0" eaLnBrk="1" fontAlgn="auto" latinLnBrk="0" hangingPunct="1">
              <a:lnSpc>
                <a:spcPct val="100000"/>
              </a:lnSpc>
              <a:spcBef>
                <a:spcPts val="0"/>
              </a:spcBef>
              <a:spcAft>
                <a:spcPts val="0"/>
              </a:spcAft>
              <a:buClr>
                <a:srgbClr val="833761"/>
              </a:buClr>
              <a:buSzTx/>
              <a:buFont typeface="Arial" panose="020B0604020202020204" pitchFamily="34" charset="0"/>
              <a:buNone/>
              <a:tabLst/>
              <a:defRPr/>
            </a:pPr>
            <a:endParaRPr lang="en-US" b="0" i="0">
              <a:latin typeface="Arial" panose="020B0604020202020204" pitchFamily="34" charset="0"/>
              <a:cs typeface="Arial" panose="020B0604020202020204" pitchFamily="34" charset="0"/>
            </a:endParaRPr>
          </a:p>
          <a:p>
            <a:r>
              <a:rPr lang="en-US" b="1" i="0">
                <a:latin typeface="Arial" panose="020B0604020202020204" pitchFamily="34" charset="0"/>
                <a:cs typeface="Arial" panose="020B0604020202020204" pitchFamily="34" charset="0"/>
              </a:rPr>
              <a:t>General Notes:</a:t>
            </a:r>
          </a:p>
          <a:p>
            <a:pPr marL="171450" indent="-171450">
              <a:buFont typeface="Arial" panose="020B0604020202020204" pitchFamily="34" charset="0"/>
              <a:buChar char="•"/>
            </a:pPr>
            <a:r>
              <a:rPr lang="en-US" b="0" i="0">
                <a:latin typeface="Arial" panose="020B0604020202020204" pitchFamily="34" charset="0"/>
                <a:cs typeface="Arial" panose="020B0604020202020204" pitchFamily="34" charset="0"/>
              </a:rPr>
              <a:t>Any place where text appears in all caps within the template should be in all caps in the final presentation. This can be manually entered or forced using the Change Case feature next to the highlight option.</a:t>
            </a:r>
          </a:p>
          <a:p>
            <a:pPr marL="0" indent="0">
              <a:buFont typeface="Arial" panose="020B0604020202020204" pitchFamily="34" charset="0"/>
              <a:buNone/>
            </a:pPr>
            <a:endParaRPr lang="en-US" b="0" i="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i="0">
                <a:latin typeface="Arial" panose="020B0604020202020204" pitchFamily="34" charset="0"/>
                <a:cs typeface="Arial" panose="020B0604020202020204" pitchFamily="34" charset="0"/>
              </a:rPr>
              <a:t>Colors: </a:t>
            </a:r>
            <a:r>
              <a:rPr lang="en-US" b="1" i="0">
                <a:latin typeface="Arial" panose="020B0604020202020204" pitchFamily="34" charset="0"/>
                <a:cs typeface="Arial" panose="020B0604020202020204" pitchFamily="34" charset="0"/>
              </a:rPr>
              <a:t>Do not use any additional colors besides those listed below, unless utilizing tints of black.</a:t>
            </a:r>
            <a:endParaRPr lang="en-US" b="0" i="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b="0" i="0">
                <a:latin typeface="Arial" panose="020B0604020202020204" pitchFamily="34" charset="0"/>
                <a:cs typeface="Arial" panose="020B0604020202020204" pitchFamily="34" charset="0"/>
              </a:rPr>
              <a:t>Blue: #16478e</a:t>
            </a:r>
          </a:p>
          <a:p>
            <a:pPr marL="628650" lvl="1" indent="-171450">
              <a:buFont typeface="Arial" panose="020B0604020202020204" pitchFamily="34" charset="0"/>
              <a:buChar char="•"/>
            </a:pPr>
            <a:r>
              <a:rPr lang="en-US" b="0" i="0">
                <a:latin typeface="Arial" panose="020B0604020202020204" pitchFamily="34" charset="0"/>
                <a:cs typeface="Arial" panose="020B0604020202020204" pitchFamily="34" charset="0"/>
              </a:rPr>
              <a:t>Green: #6cbe4c</a:t>
            </a:r>
          </a:p>
          <a:p>
            <a:pPr marL="628650" lvl="1" indent="-171450">
              <a:buFont typeface="Arial" panose="020B0604020202020204" pitchFamily="34" charset="0"/>
              <a:buChar char="•"/>
            </a:pPr>
            <a:r>
              <a:rPr lang="en-US" b="0" i="0">
                <a:latin typeface="Arial" panose="020B0604020202020204" pitchFamily="34" charset="0"/>
                <a:cs typeface="Arial" panose="020B0604020202020204" pitchFamily="34" charset="0"/>
              </a:rPr>
              <a:t>Text Gray: #3B3838</a:t>
            </a:r>
          </a:p>
          <a:p>
            <a:pPr marL="628650" lvl="1" indent="-171450">
              <a:buFont typeface="Arial" panose="020B0604020202020204" pitchFamily="34" charset="0"/>
              <a:buChar char="•"/>
            </a:pPr>
            <a:r>
              <a:rPr lang="en-US" b="0" i="0">
                <a:latin typeface="Arial" panose="020B0604020202020204" pitchFamily="34" charset="0"/>
                <a:cs typeface="Arial" panose="020B0604020202020204" pitchFamily="34" charset="0"/>
              </a:rPr>
              <a:t>Text White: #ffffff</a:t>
            </a:r>
          </a:p>
          <a:p>
            <a:pPr marL="628650" lvl="1" indent="-171450">
              <a:buFont typeface="Arial" panose="020B0604020202020204" pitchFamily="34" charset="0"/>
              <a:buChar char="•"/>
            </a:pPr>
            <a:endParaRPr lang="en-US" b="0" i="0">
              <a:solidFill>
                <a:schemeClr val="tx1">
                  <a:lumMod val="65000"/>
                  <a:lumOff val="35000"/>
                </a:schemeClr>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b="0" i="0">
                <a:solidFill>
                  <a:srgbClr val="3B3838"/>
                </a:solidFill>
                <a:latin typeface="Arial" panose="020B0604020202020204" pitchFamily="34" charset="0"/>
                <a:cs typeface="Arial" panose="020B0604020202020204" pitchFamily="34" charset="0"/>
              </a:rPr>
              <a:t>Master Pages: </a:t>
            </a:r>
            <a:r>
              <a:rPr lang="en-US" b="1" i="0">
                <a:solidFill>
                  <a:srgbClr val="3B3838"/>
                </a:solidFill>
                <a:latin typeface="Arial" panose="020B0604020202020204" pitchFamily="34" charset="0"/>
                <a:cs typeface="Arial" panose="020B0604020202020204" pitchFamily="34" charset="0"/>
              </a:rPr>
              <a:t>Do not alter any information on the Master Slides</a:t>
            </a:r>
          </a:p>
          <a:p>
            <a:pPr marL="0" lvl="0" indent="0">
              <a:buFont typeface="Arial" panose="020B0604020202020204" pitchFamily="34" charset="0"/>
              <a:buNone/>
            </a:pPr>
            <a:endParaRPr lang="en-US" b="1" i="0">
              <a:solidFill>
                <a:srgbClr val="3B3838"/>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rgbClr val="3B3838"/>
                </a:solidFill>
                <a:effectLst/>
                <a:latin typeface="Arial" panose="020B0604020202020204" pitchFamily="34" charset="0"/>
                <a:ea typeface="+mn-ea"/>
                <a:cs typeface="Arial" panose="020B0604020202020204" pitchFamily="34" charset="0"/>
              </a:rPr>
              <a:t>Adding new slides: Check the Master Slides or duplicate a page as needed. </a:t>
            </a:r>
            <a:endParaRPr lang="en-US"/>
          </a:p>
          <a:p>
            <a:endParaRPr lang="en-US"/>
          </a:p>
        </p:txBody>
      </p:sp>
      <p:sp>
        <p:nvSpPr>
          <p:cNvPr id="4" name="Slide Number Placeholder 3"/>
          <p:cNvSpPr>
            <a:spLocks noGrp="1"/>
          </p:cNvSpPr>
          <p:nvPr>
            <p:ph type="sldNum" sz="quarter" idx="5"/>
          </p:nvPr>
        </p:nvSpPr>
        <p:spPr/>
        <p:txBody>
          <a:bodyPr/>
          <a:lstStyle/>
          <a:p>
            <a:fld id="{E9D3BAF1-7659-46BF-B68A-F214FF13BBBD}" type="slidenum">
              <a:rPr lang="en-US" smtClean="0"/>
              <a:t>4</a:t>
            </a:fld>
            <a:endParaRPr lang="en-US"/>
          </a:p>
        </p:txBody>
      </p:sp>
    </p:spTree>
    <p:extLst>
      <p:ext uri="{BB962C8B-B14F-4D97-AF65-F5344CB8AC3E}">
        <p14:creationId xmlns:p14="http://schemas.microsoft.com/office/powerpoint/2010/main" val="3995942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latin typeface="Arial" panose="020B0604020202020204" pitchFamily="34" charset="0"/>
                <a:cs typeface="Arial" panose="020B0604020202020204" pitchFamily="34" charset="0"/>
              </a:rPr>
              <a:t>Primary Content Page: </a:t>
            </a:r>
            <a:r>
              <a:rPr lang="en-US" b="0">
                <a:latin typeface="Arial" panose="020B0604020202020204" pitchFamily="34" charset="0"/>
                <a:cs typeface="Arial" panose="020B0604020202020204" pitchFamily="34" charset="0"/>
              </a:rPr>
              <a:t>Master Page Name: </a:t>
            </a:r>
            <a:r>
              <a:rPr lang="en-US" b="0" i="1">
                <a:latin typeface="Arial" panose="020B0604020202020204" pitchFamily="34" charset="0"/>
                <a:cs typeface="Arial" panose="020B0604020202020204" pitchFamily="34" charset="0"/>
              </a:rPr>
              <a:t>Content Layout</a:t>
            </a:r>
            <a:endParaRPr lang="en-US" b="0">
              <a:latin typeface="Arial" panose="020B0604020202020204" pitchFamily="34" charset="0"/>
              <a:cs typeface="Arial" panose="020B0604020202020204" pitchFamily="34" charset="0"/>
            </a:endParaRPr>
          </a:p>
          <a:p>
            <a:endParaRPr lang="en-US" b="1" i="0">
              <a:latin typeface="Arial" panose="020B0604020202020204" pitchFamily="34" charset="0"/>
              <a:cs typeface="Arial" panose="020B0604020202020204" pitchFamily="34" charset="0"/>
            </a:endParaRPr>
          </a:p>
          <a:p>
            <a:r>
              <a:rPr lang="en-US" b="1" i="0">
                <a:latin typeface="Arial" panose="020B0604020202020204" pitchFamily="34" charset="0"/>
                <a:cs typeface="Arial" panose="020B0604020202020204" pitchFamily="34" charset="0"/>
              </a:rPr>
              <a:t>Page Specific Notes:</a:t>
            </a:r>
          </a:p>
          <a:p>
            <a:pPr marL="171450" indent="-171450">
              <a:buFont typeface="Arial" panose="020B0604020202020204" pitchFamily="34" charset="0"/>
              <a:buChar char="•"/>
            </a:pPr>
            <a:r>
              <a:rPr lang="en-US" b="0" i="0">
                <a:latin typeface="Arial" panose="020B0604020202020204" pitchFamily="34" charset="0"/>
                <a:cs typeface="Arial" panose="020B0604020202020204" pitchFamily="34" charset="0"/>
              </a:rPr>
              <a:t>When adding a new content slide, copy and paste all text above text boxes onto the new slide. You can work directly in each box, to maintain proper formatting. </a:t>
            </a:r>
          </a:p>
          <a:p>
            <a:pPr marL="171450" marR="0" lvl="0" indent="-171450" algn="l" defTabSz="914400" rtl="0" eaLnBrk="1" fontAlgn="auto" latinLnBrk="0" hangingPunct="1">
              <a:lnSpc>
                <a:spcPct val="100000"/>
              </a:lnSpc>
              <a:spcBef>
                <a:spcPts val="0"/>
              </a:spcBef>
              <a:spcAft>
                <a:spcPts val="0"/>
              </a:spcAft>
              <a:buClr>
                <a:srgbClr val="833761"/>
              </a:buClr>
              <a:buSzTx/>
              <a:buFont typeface="Arial" panose="020B0604020202020204" pitchFamily="34" charset="0"/>
              <a:buChar char="•"/>
              <a:tabLst/>
              <a:defRPr/>
            </a:pPr>
            <a:r>
              <a:rPr lang="en-US" b="1" i="0">
                <a:latin typeface="Arial" panose="020B0604020202020204" pitchFamily="34" charset="0"/>
                <a:cs typeface="Arial" panose="020B0604020202020204" pitchFamily="34" charset="0"/>
              </a:rPr>
              <a:t>Text Body copy </a:t>
            </a:r>
            <a:r>
              <a:rPr lang="en-US" b="0" i="0">
                <a:latin typeface="Arial" panose="020B0604020202020204" pitchFamily="34" charset="0"/>
                <a:cs typeface="Arial" panose="020B0604020202020204" pitchFamily="34" charset="0"/>
              </a:rPr>
              <a:t>is gray(#3B3838)—never 100% black. </a:t>
            </a:r>
          </a:p>
          <a:p>
            <a:pPr marL="171450" marR="0" lvl="0" indent="-171450" algn="l" defTabSz="914400" rtl="0" eaLnBrk="1" fontAlgn="auto" latinLnBrk="0" hangingPunct="1">
              <a:lnSpc>
                <a:spcPct val="100000"/>
              </a:lnSpc>
              <a:spcBef>
                <a:spcPts val="0"/>
              </a:spcBef>
              <a:spcAft>
                <a:spcPts val="0"/>
              </a:spcAft>
              <a:buClr>
                <a:srgbClr val="833761"/>
              </a:buClr>
              <a:buSzTx/>
              <a:buFont typeface="Arial" panose="020B0604020202020204" pitchFamily="34" charset="0"/>
              <a:buChar char="•"/>
              <a:tabLst/>
              <a:defRPr/>
            </a:pPr>
            <a:r>
              <a:rPr lang="en-US" b="1" i="0">
                <a:latin typeface="Arial" panose="020B0604020202020204" pitchFamily="34" charset="0"/>
                <a:cs typeface="Arial" panose="020B0604020202020204" pitchFamily="34" charset="0"/>
              </a:rPr>
              <a:t>Headings and Subheadings </a:t>
            </a:r>
            <a:r>
              <a:rPr lang="en-US" b="0" i="0">
                <a:latin typeface="Arial" panose="020B0604020202020204" pitchFamily="34" charset="0"/>
                <a:cs typeface="Arial" panose="020B0604020202020204" pitchFamily="34" charset="0"/>
              </a:rPr>
              <a:t>are Blue(#18428F)</a:t>
            </a:r>
          </a:p>
          <a:p>
            <a:pPr marL="171450" marR="0" lvl="0" indent="-171450" algn="l" defTabSz="914400" rtl="0" eaLnBrk="1" fontAlgn="auto" latinLnBrk="0" hangingPunct="1">
              <a:lnSpc>
                <a:spcPct val="100000"/>
              </a:lnSpc>
              <a:spcBef>
                <a:spcPts val="0"/>
              </a:spcBef>
              <a:spcAft>
                <a:spcPts val="0"/>
              </a:spcAft>
              <a:buClr>
                <a:srgbClr val="833761"/>
              </a:buClr>
              <a:buSzTx/>
              <a:buFont typeface="Arial" panose="020B0604020202020204" pitchFamily="34" charset="0"/>
              <a:buChar char="•"/>
              <a:tabLst/>
              <a:defRPr/>
            </a:pPr>
            <a:r>
              <a:rPr lang="en-US" b="1" i="0">
                <a:latin typeface="Arial" panose="020B0604020202020204" pitchFamily="34" charset="0"/>
                <a:cs typeface="Arial" panose="020B0604020202020204" pitchFamily="34" charset="0"/>
              </a:rPr>
              <a:t>The Page Heading </a:t>
            </a:r>
            <a:r>
              <a:rPr lang="en-US" b="0" i="0">
                <a:latin typeface="Arial" panose="020B0604020202020204" pitchFamily="34" charset="0"/>
                <a:cs typeface="Arial" panose="020B0604020202020204" pitchFamily="34" charset="0"/>
              </a:rPr>
              <a:t>is Blue(#16478e) or White when a reverse is needed.</a:t>
            </a:r>
          </a:p>
          <a:p>
            <a:pPr marL="0" marR="0" lvl="0" indent="0" algn="l" defTabSz="914400" rtl="0" eaLnBrk="1" fontAlgn="auto" latinLnBrk="0" hangingPunct="1">
              <a:lnSpc>
                <a:spcPct val="100000"/>
              </a:lnSpc>
              <a:spcBef>
                <a:spcPts val="0"/>
              </a:spcBef>
              <a:spcAft>
                <a:spcPts val="0"/>
              </a:spcAft>
              <a:buClr>
                <a:srgbClr val="833761"/>
              </a:buClr>
              <a:buSzTx/>
              <a:buFont typeface="Arial" panose="020B0604020202020204" pitchFamily="34" charset="0"/>
              <a:buNone/>
              <a:tabLst/>
              <a:defRPr/>
            </a:pPr>
            <a:endParaRPr lang="en-US" b="0" i="0">
              <a:latin typeface="Arial" panose="020B0604020202020204" pitchFamily="34" charset="0"/>
              <a:cs typeface="Arial" panose="020B0604020202020204" pitchFamily="34" charset="0"/>
            </a:endParaRPr>
          </a:p>
          <a:p>
            <a:r>
              <a:rPr lang="en-US" b="1" i="0">
                <a:latin typeface="Arial" panose="020B0604020202020204" pitchFamily="34" charset="0"/>
                <a:cs typeface="Arial" panose="020B0604020202020204" pitchFamily="34" charset="0"/>
              </a:rPr>
              <a:t>General Notes:</a:t>
            </a:r>
          </a:p>
          <a:p>
            <a:pPr marL="171450" indent="-171450">
              <a:buFont typeface="Arial" panose="020B0604020202020204" pitchFamily="34" charset="0"/>
              <a:buChar char="•"/>
            </a:pPr>
            <a:r>
              <a:rPr lang="en-US" b="0" i="0">
                <a:latin typeface="Arial" panose="020B0604020202020204" pitchFamily="34" charset="0"/>
                <a:cs typeface="Arial" panose="020B0604020202020204" pitchFamily="34" charset="0"/>
              </a:rPr>
              <a:t>Any place where text appears in all caps within the template should be in all caps in the final presentation. This can be manually entered or forced using the Change Case feature next to the highlight option.</a:t>
            </a:r>
          </a:p>
          <a:p>
            <a:pPr marL="0" indent="0">
              <a:buFont typeface="Arial" panose="020B0604020202020204" pitchFamily="34" charset="0"/>
              <a:buNone/>
            </a:pPr>
            <a:endParaRPr lang="en-US" b="0" i="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i="0">
                <a:latin typeface="Arial" panose="020B0604020202020204" pitchFamily="34" charset="0"/>
                <a:cs typeface="Arial" panose="020B0604020202020204" pitchFamily="34" charset="0"/>
              </a:rPr>
              <a:t>Colors: </a:t>
            </a:r>
            <a:r>
              <a:rPr lang="en-US" b="1" i="0">
                <a:latin typeface="Arial" panose="020B0604020202020204" pitchFamily="34" charset="0"/>
                <a:cs typeface="Arial" panose="020B0604020202020204" pitchFamily="34" charset="0"/>
              </a:rPr>
              <a:t>Do not use any additional colors besides those listed below, unless utilizing tints of black</a:t>
            </a:r>
            <a:endParaRPr lang="en-US" b="0" i="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b="0" i="0">
                <a:latin typeface="Arial" panose="020B0604020202020204" pitchFamily="34" charset="0"/>
                <a:cs typeface="Arial" panose="020B0604020202020204" pitchFamily="34" charset="0"/>
              </a:rPr>
              <a:t>Blue: #16478e</a:t>
            </a:r>
          </a:p>
          <a:p>
            <a:pPr marL="628650" lvl="1" indent="-171450">
              <a:buFont typeface="Arial" panose="020B0604020202020204" pitchFamily="34" charset="0"/>
              <a:buChar char="•"/>
            </a:pPr>
            <a:r>
              <a:rPr lang="en-US" b="0" i="0">
                <a:latin typeface="Arial" panose="020B0604020202020204" pitchFamily="34" charset="0"/>
                <a:cs typeface="Arial" panose="020B0604020202020204" pitchFamily="34" charset="0"/>
              </a:rPr>
              <a:t>Blue: #1842F</a:t>
            </a:r>
          </a:p>
          <a:p>
            <a:pPr marL="628650" lvl="1" indent="-171450">
              <a:buFont typeface="Arial" panose="020B0604020202020204" pitchFamily="34" charset="0"/>
              <a:buChar char="•"/>
            </a:pPr>
            <a:r>
              <a:rPr lang="en-US" b="0" i="0">
                <a:latin typeface="Arial" panose="020B0604020202020204" pitchFamily="34" charset="0"/>
                <a:cs typeface="Arial" panose="020B0604020202020204" pitchFamily="34" charset="0"/>
              </a:rPr>
              <a:t>Green: #6cbe4c</a:t>
            </a:r>
          </a:p>
          <a:p>
            <a:pPr marL="628650" lvl="1" indent="-171450">
              <a:buFont typeface="Arial" panose="020B0604020202020204" pitchFamily="34" charset="0"/>
              <a:buChar char="•"/>
            </a:pPr>
            <a:r>
              <a:rPr lang="en-US" b="0" i="0">
                <a:latin typeface="Arial" panose="020B0604020202020204" pitchFamily="34" charset="0"/>
                <a:cs typeface="Arial" panose="020B0604020202020204" pitchFamily="34" charset="0"/>
              </a:rPr>
              <a:t>Text Gray: #3B3838</a:t>
            </a:r>
          </a:p>
          <a:p>
            <a:pPr marL="628650" lvl="1" indent="-171450">
              <a:buFont typeface="Arial" panose="020B0604020202020204" pitchFamily="34" charset="0"/>
              <a:buChar char="•"/>
            </a:pPr>
            <a:r>
              <a:rPr lang="en-US" b="0" i="0">
                <a:latin typeface="Arial" panose="020B0604020202020204" pitchFamily="34" charset="0"/>
                <a:cs typeface="Arial" panose="020B0604020202020204" pitchFamily="34" charset="0"/>
              </a:rPr>
              <a:t>Text White: #ffffff</a:t>
            </a:r>
          </a:p>
          <a:p>
            <a:pPr marL="457200" lvl="1" indent="0">
              <a:buFont typeface="Arial" panose="020B0604020202020204" pitchFamily="34" charset="0"/>
              <a:buNone/>
            </a:pPr>
            <a:endParaRPr lang="en-US" b="0" i="0">
              <a:solidFill>
                <a:schemeClr val="tx1">
                  <a:lumMod val="65000"/>
                  <a:lumOff val="35000"/>
                </a:schemeClr>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b="0" i="0">
                <a:solidFill>
                  <a:srgbClr val="3B3838"/>
                </a:solidFill>
                <a:latin typeface="Arial" panose="020B0604020202020204" pitchFamily="34" charset="0"/>
                <a:cs typeface="Arial" panose="020B0604020202020204" pitchFamily="34" charset="0"/>
              </a:rPr>
              <a:t>Master Pages: </a:t>
            </a:r>
            <a:r>
              <a:rPr lang="en-US" b="1" i="0">
                <a:solidFill>
                  <a:srgbClr val="3B3838"/>
                </a:solidFill>
                <a:latin typeface="Arial" panose="020B0604020202020204" pitchFamily="34" charset="0"/>
                <a:cs typeface="Arial" panose="020B0604020202020204" pitchFamily="34" charset="0"/>
              </a:rPr>
              <a:t>Do not alter any information on the Master Slides</a:t>
            </a:r>
          </a:p>
          <a:p>
            <a:pPr marL="0" lvl="0" indent="0">
              <a:buFont typeface="Arial" panose="020B0604020202020204" pitchFamily="34" charset="0"/>
              <a:buNone/>
            </a:pPr>
            <a:endParaRPr lang="en-US" b="1" i="0">
              <a:solidFill>
                <a:srgbClr val="3B3838"/>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rgbClr val="3B3838"/>
                </a:solidFill>
                <a:effectLst/>
                <a:latin typeface="Arial" panose="020B0604020202020204" pitchFamily="34" charset="0"/>
                <a:ea typeface="+mn-ea"/>
                <a:cs typeface="Arial" panose="020B0604020202020204" pitchFamily="34" charset="0"/>
              </a:rPr>
              <a:t>Adding new slides: Check the Master Slides or duplicate a page as needed. </a:t>
            </a:r>
            <a:endParaRPr lang="en-US"/>
          </a:p>
          <a:p>
            <a:endParaRPr lang="en-US"/>
          </a:p>
        </p:txBody>
      </p:sp>
      <p:sp>
        <p:nvSpPr>
          <p:cNvPr id="4" name="Slide Number Placeholder 3"/>
          <p:cNvSpPr>
            <a:spLocks noGrp="1"/>
          </p:cNvSpPr>
          <p:nvPr>
            <p:ph type="sldNum" sz="quarter" idx="5"/>
          </p:nvPr>
        </p:nvSpPr>
        <p:spPr/>
        <p:txBody>
          <a:bodyPr/>
          <a:lstStyle/>
          <a:p>
            <a:fld id="{E9D3BAF1-7659-46BF-B68A-F214FF13BBBD}" type="slidenum">
              <a:rPr lang="en-US" smtClean="0"/>
              <a:t>5</a:t>
            </a:fld>
            <a:endParaRPr lang="en-US"/>
          </a:p>
        </p:txBody>
      </p:sp>
    </p:spTree>
    <p:extLst>
      <p:ext uri="{BB962C8B-B14F-4D97-AF65-F5344CB8AC3E}">
        <p14:creationId xmlns:p14="http://schemas.microsoft.com/office/powerpoint/2010/main" val="1329349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Thank You Page: </a:t>
            </a:r>
            <a:r>
              <a:rPr lang="en-US" b="0" dirty="0">
                <a:latin typeface="Arial" panose="020B0604020202020204" pitchFamily="34" charset="0"/>
                <a:cs typeface="Arial" panose="020B0604020202020204" pitchFamily="34" charset="0"/>
              </a:rPr>
              <a:t>Master Page Name: </a:t>
            </a:r>
            <a:r>
              <a:rPr lang="en-US" b="0" i="1" dirty="0">
                <a:latin typeface="Arial" panose="020B0604020202020204" pitchFamily="34" charset="0"/>
                <a:cs typeface="Arial" panose="020B0604020202020204" pitchFamily="34" charset="0"/>
              </a:rPr>
              <a:t>Closing Slide</a:t>
            </a:r>
            <a:endParaRPr lang="en-US" b="0" dirty="0">
              <a:latin typeface="Arial" panose="020B0604020202020204" pitchFamily="34" charset="0"/>
              <a:cs typeface="Arial" panose="020B0604020202020204" pitchFamily="34" charset="0"/>
            </a:endParaRPr>
          </a:p>
          <a:p>
            <a:endParaRPr lang="en-US" b="1" i="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Page Specific Notes: </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Thank you and Optional closing message are both editable</a:t>
            </a:r>
          </a:p>
          <a:p>
            <a:pPr marL="628650" lvl="1" indent="-171450">
              <a:buFont typeface="Arial" panose="020B0604020202020204" pitchFamily="34" charset="0"/>
              <a:buChar char="•"/>
            </a:pPr>
            <a:r>
              <a:rPr lang="en-US" i="1" dirty="0">
                <a:latin typeface="Arial" panose="020B0604020202020204" pitchFamily="34" charset="0"/>
                <a:cs typeface="Arial" panose="020B0604020202020204" pitchFamily="34" charset="0"/>
              </a:rPr>
              <a:t>Note: All text is aligned to the lower left of each text box; this should </a:t>
            </a:r>
            <a:r>
              <a:rPr lang="en-US" i="0" dirty="0">
                <a:latin typeface="Arial" panose="020B0604020202020204" pitchFamily="34" charset="0"/>
                <a:cs typeface="Arial" panose="020B0604020202020204" pitchFamily="34" charset="0"/>
              </a:rPr>
              <a:t>not</a:t>
            </a:r>
            <a:r>
              <a:rPr lang="en-US" i="1" dirty="0">
                <a:latin typeface="Arial" panose="020B0604020202020204" pitchFamily="34" charset="0"/>
                <a:cs typeface="Arial" panose="020B0604020202020204" pitchFamily="34" charset="0"/>
              </a:rPr>
              <a:t> be altered. If the closing message is less or more than four lines, it should still line up to the bottom of the current box and the spacing between the title, subtitle, and horizontal accent lines should stay the same.</a:t>
            </a:r>
          </a:p>
          <a:p>
            <a:pPr marL="628650" lvl="1" indent="-171450">
              <a:buFont typeface="Arial" panose="020B0604020202020204" pitchFamily="34" charset="0"/>
              <a:buChar char="•"/>
            </a:pPr>
            <a:endParaRPr lang="en-US" i="1"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i="0" dirty="0">
                <a:latin typeface="Arial" panose="020B0604020202020204" pitchFamily="34" charset="0"/>
                <a:cs typeface="Arial" panose="020B0604020202020204" pitchFamily="34" charset="0"/>
              </a:rPr>
              <a:t>Abstract Reference: Author(s) of abstract. Title of abstract [abstract]. In </a:t>
            </a:r>
            <a:r>
              <a:rPr lang="en-US" i="0">
                <a:latin typeface="Arial" panose="020B0604020202020204" pitchFamily="34" charset="0"/>
                <a:cs typeface="Arial" panose="020B0604020202020204" pitchFamily="34" charset="0"/>
              </a:rPr>
              <a:t>GSA 2024 </a:t>
            </a:r>
            <a:r>
              <a:rPr lang="en-US" i="0" dirty="0">
                <a:latin typeface="Arial" panose="020B0604020202020204" pitchFamily="34" charset="0"/>
                <a:cs typeface="Arial" panose="020B0604020202020204" pitchFamily="34" charset="0"/>
              </a:rPr>
              <a:t>Annual Scientific Meeting; November 13-16; Seattle, WA. </a:t>
            </a:r>
            <a:r>
              <a:rPr lang="en-US" i="1" dirty="0">
                <a:latin typeface="Arial" panose="020B0604020202020204" pitchFamily="34" charset="0"/>
                <a:cs typeface="Arial" panose="020B0604020202020204" pitchFamily="34" charset="0"/>
              </a:rPr>
              <a:t>Innovation in Aging</a:t>
            </a:r>
            <a:r>
              <a:rPr lang="en-US" i="0" dirty="0">
                <a:latin typeface="Arial" panose="020B0604020202020204" pitchFamily="34" charset="0"/>
                <a:cs typeface="Arial" panose="020B0604020202020204" pitchFamily="34" charset="0"/>
              </a:rPr>
              <a:t>: GSA; 2024. Abstract Number.</a:t>
            </a:r>
          </a:p>
          <a:p>
            <a:pPr marL="0" lvl="0" indent="0">
              <a:buFont typeface="Arial" panose="020B0604020202020204" pitchFamily="34" charset="0"/>
              <a:buNone/>
            </a:pPr>
            <a:endParaRPr lang="en-US" i="1" dirty="0">
              <a:latin typeface="Arial" panose="020B0604020202020204" pitchFamily="34" charset="0"/>
              <a:cs typeface="Arial" panose="020B0604020202020204" pitchFamily="34" charset="0"/>
            </a:endParaRPr>
          </a:p>
          <a:p>
            <a:r>
              <a:rPr lang="en-US" b="1" i="0" dirty="0">
                <a:latin typeface="Arial" panose="020B0604020202020204" pitchFamily="34" charset="0"/>
                <a:cs typeface="Arial" panose="020B0604020202020204" pitchFamily="34" charset="0"/>
              </a:rPr>
              <a:t>General Notes:</a:t>
            </a:r>
          </a:p>
          <a:p>
            <a:pPr marL="171450" indent="-171450">
              <a:buFont typeface="Arial" panose="020B0604020202020204" pitchFamily="34" charset="0"/>
              <a:buChar char="•"/>
            </a:pPr>
            <a:r>
              <a:rPr lang="en-US" b="0" i="0" dirty="0">
                <a:latin typeface="Arial" panose="020B0604020202020204" pitchFamily="34" charset="0"/>
                <a:cs typeface="Arial" panose="020B0604020202020204" pitchFamily="34" charset="0"/>
              </a:rPr>
              <a:t>Any place where text appears in all caps within the template should be in all caps in the final presentation. This can be manually entered or forced using the Change Case feature next to the highlight option.</a:t>
            </a:r>
          </a:p>
          <a:p>
            <a:pPr marL="0" indent="0">
              <a:buFont typeface="Arial" panose="020B0604020202020204" pitchFamily="34" charset="0"/>
              <a:buNone/>
            </a:pPr>
            <a:endParaRPr lang="en-US" b="0" i="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i="0" dirty="0">
                <a:latin typeface="Arial" panose="020B0604020202020204" pitchFamily="34" charset="0"/>
                <a:cs typeface="Arial" panose="020B0604020202020204" pitchFamily="34" charset="0"/>
              </a:rPr>
              <a:t>Colors: </a:t>
            </a:r>
            <a:r>
              <a:rPr lang="en-US" b="1" i="0" dirty="0">
                <a:latin typeface="Arial" panose="020B0604020202020204" pitchFamily="34" charset="0"/>
                <a:cs typeface="Arial" panose="020B0604020202020204" pitchFamily="34" charset="0"/>
              </a:rPr>
              <a:t>Do not use any additional colors besides those listed below, unless utilizing tints of black.</a:t>
            </a:r>
            <a:endParaRPr lang="en-US" b="0" i="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b="0" i="0" dirty="0">
                <a:solidFill>
                  <a:srgbClr val="3B3838"/>
                </a:solidFill>
                <a:latin typeface="Arial" panose="020B0604020202020204" pitchFamily="34" charset="0"/>
                <a:cs typeface="Arial" panose="020B0604020202020204" pitchFamily="34" charset="0"/>
              </a:rPr>
              <a:t>Blue: #16478e</a:t>
            </a:r>
          </a:p>
          <a:p>
            <a:pPr marL="628650" lvl="1" indent="-171450">
              <a:buFont typeface="Arial" panose="020B0604020202020204" pitchFamily="34" charset="0"/>
              <a:buChar char="•"/>
            </a:pPr>
            <a:r>
              <a:rPr lang="en-US" b="0" i="0" dirty="0">
                <a:solidFill>
                  <a:srgbClr val="3B3838"/>
                </a:solidFill>
                <a:latin typeface="Arial" panose="020B0604020202020204" pitchFamily="34" charset="0"/>
                <a:cs typeface="Arial" panose="020B0604020202020204" pitchFamily="34" charset="0"/>
              </a:rPr>
              <a:t>Blue: #1842F</a:t>
            </a:r>
          </a:p>
          <a:p>
            <a:pPr marL="628650" lvl="1" indent="-171450">
              <a:buFont typeface="Arial" panose="020B0604020202020204" pitchFamily="34" charset="0"/>
              <a:buChar char="•"/>
            </a:pPr>
            <a:r>
              <a:rPr lang="en-US" b="0" i="0" dirty="0">
                <a:solidFill>
                  <a:srgbClr val="3B3838"/>
                </a:solidFill>
                <a:latin typeface="Arial" panose="020B0604020202020204" pitchFamily="34" charset="0"/>
                <a:cs typeface="Arial" panose="020B0604020202020204" pitchFamily="34" charset="0"/>
              </a:rPr>
              <a:t>Green: #6cbe4c</a:t>
            </a:r>
          </a:p>
          <a:p>
            <a:pPr marL="628650" lvl="1" indent="-171450">
              <a:buFont typeface="Arial" panose="020B0604020202020204" pitchFamily="34" charset="0"/>
              <a:buChar char="•"/>
            </a:pPr>
            <a:r>
              <a:rPr lang="en-US" b="0" i="0" dirty="0">
                <a:solidFill>
                  <a:srgbClr val="3B3838"/>
                </a:solidFill>
                <a:latin typeface="Arial" panose="020B0604020202020204" pitchFamily="34" charset="0"/>
                <a:cs typeface="Arial" panose="020B0604020202020204" pitchFamily="34" charset="0"/>
              </a:rPr>
              <a:t>Text Gray: #3B3838</a:t>
            </a:r>
          </a:p>
          <a:p>
            <a:pPr marL="628650" lvl="1" indent="-171450">
              <a:buFont typeface="Arial" panose="020B0604020202020204" pitchFamily="34" charset="0"/>
              <a:buChar char="•"/>
            </a:pPr>
            <a:r>
              <a:rPr lang="en-US" b="0" i="0" dirty="0">
                <a:solidFill>
                  <a:srgbClr val="3B3838"/>
                </a:solidFill>
                <a:latin typeface="Arial" panose="020B0604020202020204" pitchFamily="34" charset="0"/>
                <a:cs typeface="Arial" panose="020B0604020202020204" pitchFamily="34" charset="0"/>
              </a:rPr>
              <a:t>Text White: #ffffff</a:t>
            </a:r>
          </a:p>
          <a:p>
            <a:pPr marL="457200" lvl="1" indent="0">
              <a:buFont typeface="Arial" panose="020B0604020202020204" pitchFamily="34" charset="0"/>
              <a:buNone/>
            </a:pPr>
            <a:endParaRPr lang="en-US" b="0" i="0" dirty="0">
              <a:solidFill>
                <a:srgbClr val="3B3838"/>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b="0" i="0" dirty="0">
                <a:solidFill>
                  <a:srgbClr val="3B3838"/>
                </a:solidFill>
                <a:latin typeface="Arial" panose="020B0604020202020204" pitchFamily="34" charset="0"/>
                <a:cs typeface="Arial" panose="020B0604020202020204" pitchFamily="34" charset="0"/>
              </a:rPr>
              <a:t>Master Pages: </a:t>
            </a:r>
            <a:r>
              <a:rPr lang="en-US" b="1" i="0" dirty="0">
                <a:solidFill>
                  <a:srgbClr val="3B3838"/>
                </a:solidFill>
                <a:latin typeface="Arial" panose="020B0604020202020204" pitchFamily="34" charset="0"/>
                <a:cs typeface="Arial" panose="020B0604020202020204" pitchFamily="34" charset="0"/>
              </a:rPr>
              <a:t>Do not alter any information on the Master Slides</a:t>
            </a:r>
          </a:p>
          <a:p>
            <a:pPr marL="0" lvl="0" indent="0">
              <a:buFont typeface="Arial" panose="020B0604020202020204" pitchFamily="34" charset="0"/>
              <a:buNone/>
            </a:pPr>
            <a:endParaRPr lang="en-US" b="1" i="0" dirty="0">
              <a:solidFill>
                <a:srgbClr val="3B3838"/>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rgbClr val="3B3838"/>
                </a:solidFill>
                <a:effectLst/>
                <a:latin typeface="Arial" panose="020B0604020202020204" pitchFamily="34" charset="0"/>
                <a:ea typeface="+mn-ea"/>
                <a:cs typeface="Arial" panose="020B0604020202020204" pitchFamily="34" charset="0"/>
              </a:rPr>
              <a:t>Adding new slides: Check the Master Slides or duplicate a page as needed.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9D3BAF1-7659-46BF-B68A-F214FF13BBBD}" type="slidenum">
              <a:rPr lang="en-US" smtClean="0"/>
              <a:t>6</a:t>
            </a:fld>
            <a:endParaRPr lang="en-US"/>
          </a:p>
        </p:txBody>
      </p:sp>
    </p:spTree>
    <p:extLst>
      <p:ext uri="{BB962C8B-B14F-4D97-AF65-F5344CB8AC3E}">
        <p14:creationId xmlns:p14="http://schemas.microsoft.com/office/powerpoint/2010/main" val="6653356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914400" y="582930"/>
            <a:ext cx="10363200" cy="769441"/>
          </a:xfrm>
          <a:prstGeom prst="rect">
            <a:avLst/>
          </a:prstGeom>
        </p:spPr>
        <p:txBody>
          <a:bodyPr wrap="square" lIns="0" tIns="0" rIns="0" bIns="0">
            <a:spAutoFit/>
          </a:bodyPr>
          <a:lstStyle>
            <a:lvl1pPr>
              <a:defRPr sz="5000" b="0" i="0" baseline="0">
                <a:solidFill>
                  <a:schemeClr val="bg1"/>
                </a:solidFill>
                <a:latin typeface="Arial" panose="020B0604020202020204" pitchFamily="34" charset="0"/>
                <a:cs typeface="Arial" panose="020B0604020202020204" pitchFamily="34" charset="0"/>
              </a:defRPr>
            </a:lvl1pPr>
          </a:lstStyle>
          <a:p>
            <a:r>
              <a:rPr lang="en-US"/>
              <a:t>Insert Title Here</a:t>
            </a:r>
            <a:endParaRPr/>
          </a:p>
        </p:txBody>
      </p:sp>
      <p:sp>
        <p:nvSpPr>
          <p:cNvPr id="3" name="Holder 3"/>
          <p:cNvSpPr>
            <a:spLocks noGrp="1"/>
          </p:cNvSpPr>
          <p:nvPr>
            <p:ph type="subTitle" idx="4" hasCustomPrompt="1"/>
          </p:nvPr>
        </p:nvSpPr>
        <p:spPr>
          <a:xfrm>
            <a:off x="935182" y="2362200"/>
            <a:ext cx="10363200" cy="307777"/>
          </a:xfrm>
          <a:prstGeom prst="rect">
            <a:avLst/>
          </a:prstGeom>
        </p:spPr>
        <p:txBody>
          <a:bodyPr wrap="square" lIns="0" tIns="0" rIns="0" bIns="0">
            <a:spAutoFit/>
          </a:bodyPr>
          <a:lstStyle>
            <a:lvl1pPr>
              <a:defRPr sz="2000" b="0" i="0">
                <a:solidFill>
                  <a:schemeClr val="bg1"/>
                </a:solidFill>
                <a:latin typeface="Arial"/>
                <a:cs typeface="Arial"/>
              </a:defRPr>
            </a:lvl1pPr>
          </a:lstStyle>
          <a:p>
            <a:r>
              <a:rPr lang="en-US"/>
              <a:t>Speaker Name</a:t>
            </a:r>
            <a:endParaRPr/>
          </a:p>
        </p:txBody>
      </p:sp>
    </p:spTree>
    <p:custDataLst>
      <p:tags r:id="rId1"/>
    </p:custData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51336-9A2B-4DC1-DF23-0B0834CDE5D2}"/>
              </a:ext>
            </a:extLst>
          </p:cNvPr>
          <p:cNvSpPr>
            <a:spLocks noGrp="1"/>
          </p:cNvSpPr>
          <p:nvPr>
            <p:ph type="ctrTitle" hasCustomPrompt="1"/>
          </p:nvPr>
        </p:nvSpPr>
        <p:spPr>
          <a:xfrm>
            <a:off x="762000" y="762000"/>
            <a:ext cx="9144000" cy="1219200"/>
          </a:xfrm>
        </p:spPr>
        <p:txBody>
          <a:bodyPr anchor="t" anchorCtr="0">
            <a:normAutofit/>
          </a:bodyPr>
          <a:lstStyle>
            <a:lvl1pPr algn="l" fontAlgn="t">
              <a:defRPr sz="5000" baseline="0"/>
            </a:lvl1pPr>
          </a:lstStyle>
          <a:p>
            <a:r>
              <a:rPr lang="en-US"/>
              <a:t>Divider slide text goes here</a:t>
            </a:r>
          </a:p>
        </p:txBody>
      </p:sp>
    </p:spTree>
    <p:extLst>
      <p:ext uri="{BB962C8B-B14F-4D97-AF65-F5344CB8AC3E}">
        <p14:creationId xmlns:p14="http://schemas.microsoft.com/office/powerpoint/2010/main" val="162369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914400" y="582930"/>
            <a:ext cx="10363200" cy="769441"/>
          </a:xfrm>
          <a:prstGeom prst="rect">
            <a:avLst/>
          </a:prstGeom>
        </p:spPr>
        <p:txBody>
          <a:bodyPr wrap="square" lIns="0" tIns="0" rIns="0" bIns="0">
            <a:spAutoFit/>
          </a:bodyPr>
          <a:lstStyle>
            <a:lvl1pPr>
              <a:defRPr sz="5000" b="0" i="0" baseline="0">
                <a:solidFill>
                  <a:schemeClr val="bg1"/>
                </a:solidFill>
                <a:latin typeface="Arial" panose="020B0604020202020204" pitchFamily="34" charset="0"/>
                <a:cs typeface="Arial" panose="020B0604020202020204" pitchFamily="34" charset="0"/>
              </a:defRPr>
            </a:lvl1pPr>
          </a:lstStyle>
          <a:p>
            <a:r>
              <a:rPr lang="en-US"/>
              <a:t>Thank You!</a:t>
            </a:r>
            <a:endParaRPr/>
          </a:p>
        </p:txBody>
      </p:sp>
      <p:sp>
        <p:nvSpPr>
          <p:cNvPr id="3" name="Holder 3"/>
          <p:cNvSpPr>
            <a:spLocks noGrp="1"/>
          </p:cNvSpPr>
          <p:nvPr>
            <p:ph type="subTitle" idx="4" hasCustomPrompt="1"/>
          </p:nvPr>
        </p:nvSpPr>
        <p:spPr>
          <a:xfrm>
            <a:off x="945573" y="2133600"/>
            <a:ext cx="10363200" cy="307777"/>
          </a:xfrm>
          <a:prstGeom prst="rect">
            <a:avLst/>
          </a:prstGeom>
        </p:spPr>
        <p:txBody>
          <a:bodyPr wrap="square" lIns="0" tIns="0" rIns="0" bIns="0">
            <a:spAutoFit/>
          </a:bodyPr>
          <a:lstStyle>
            <a:lvl1pPr>
              <a:defRPr sz="2000" b="0" i="0">
                <a:solidFill>
                  <a:schemeClr val="bg1"/>
                </a:solidFill>
                <a:latin typeface="Arial"/>
                <a:cs typeface="Arial"/>
              </a:defRPr>
            </a:lvl1pPr>
          </a:lstStyle>
          <a:p>
            <a:r>
              <a:rPr lang="en-US"/>
              <a:t>Optional Closing Message Goes Here</a:t>
            </a:r>
            <a:endParaRPr/>
          </a:p>
        </p:txBody>
      </p:sp>
      <p:sp>
        <p:nvSpPr>
          <p:cNvPr id="8" name="Text Placeholder 7">
            <a:extLst>
              <a:ext uri="{FF2B5EF4-FFF2-40B4-BE49-F238E27FC236}">
                <a16:creationId xmlns:a16="http://schemas.microsoft.com/office/drawing/2014/main" id="{F589CE69-D320-C8A3-496B-7E720C6D3F50}"/>
              </a:ext>
            </a:extLst>
          </p:cNvPr>
          <p:cNvSpPr>
            <a:spLocks noGrp="1"/>
          </p:cNvSpPr>
          <p:nvPr>
            <p:ph type="body" sz="quarter" idx="10" hasCustomPrompt="1"/>
          </p:nvPr>
        </p:nvSpPr>
        <p:spPr>
          <a:xfrm>
            <a:off x="945573" y="2769012"/>
            <a:ext cx="10363200" cy="907187"/>
          </a:xfrm>
          <a:prstGeom prst="rect">
            <a:avLst/>
          </a:prstGeom>
        </p:spPr>
        <p:txBody>
          <a:bodyPr/>
          <a:lstStyle>
            <a:lvl1pPr>
              <a:defRPr i="0">
                <a:solidFill>
                  <a:schemeClr val="bg1"/>
                </a:solidFill>
                <a:latin typeface="Arial" panose="020B0604020202020204" pitchFamily="34" charset="0"/>
                <a:cs typeface="Arial" panose="020B0604020202020204" pitchFamily="34" charset="0"/>
              </a:defRPr>
            </a:lvl1pPr>
          </a:lstStyle>
          <a:p>
            <a:r>
              <a:rPr lang="en-US" dirty="0"/>
              <a:t>Include Reference to Accepted Abstract: Author(s) of abstract. Title of abstract [abstract]. In GSA 2024 Annual Scientific Meeting; November 13-16; Seattle, WA. Innovation in Aging: GSA; 2024. Abstract Number.</a:t>
            </a:r>
          </a:p>
        </p:txBody>
      </p:sp>
    </p:spTree>
    <p:custDataLst>
      <p:tags r:id="rId1"/>
    </p:custDataLst>
    <p:extLst>
      <p:ext uri="{BB962C8B-B14F-4D97-AF65-F5344CB8AC3E}">
        <p14:creationId xmlns:p14="http://schemas.microsoft.com/office/powerpoint/2010/main" val="258196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914400" y="582930"/>
            <a:ext cx="10363200" cy="769441"/>
          </a:xfrm>
          <a:prstGeom prst="rect">
            <a:avLst/>
          </a:prstGeom>
        </p:spPr>
        <p:txBody>
          <a:bodyPr wrap="square" lIns="0" tIns="0" rIns="0" bIns="0">
            <a:spAutoFit/>
          </a:bodyPr>
          <a:lstStyle>
            <a:lvl1pPr>
              <a:defRPr sz="5000" b="0" i="0" baseline="0">
                <a:solidFill>
                  <a:schemeClr val="bg1"/>
                </a:solidFill>
                <a:latin typeface="Arial" panose="020B0604020202020204" pitchFamily="34" charset="0"/>
                <a:cs typeface="Arial" panose="020B0604020202020204" pitchFamily="34" charset="0"/>
              </a:defRPr>
            </a:lvl1pPr>
          </a:lstStyle>
          <a:p>
            <a:r>
              <a:rPr lang="en-US"/>
              <a:t>Thank You!</a:t>
            </a:r>
            <a:endParaRPr/>
          </a:p>
        </p:txBody>
      </p:sp>
      <p:sp>
        <p:nvSpPr>
          <p:cNvPr id="3" name="Holder 3"/>
          <p:cNvSpPr>
            <a:spLocks noGrp="1"/>
          </p:cNvSpPr>
          <p:nvPr>
            <p:ph type="subTitle" idx="4" hasCustomPrompt="1"/>
          </p:nvPr>
        </p:nvSpPr>
        <p:spPr>
          <a:xfrm>
            <a:off x="914400" y="2743200"/>
            <a:ext cx="10363200" cy="923330"/>
          </a:xfrm>
          <a:prstGeom prst="rect">
            <a:avLst/>
          </a:prstGeom>
        </p:spPr>
        <p:txBody>
          <a:bodyPr wrap="square" lIns="0" tIns="0" rIns="0" bIns="0">
            <a:spAutoFit/>
          </a:bodyPr>
          <a:lstStyle>
            <a:lvl1pPr>
              <a:defRPr sz="2000" b="0" i="0">
                <a:solidFill>
                  <a:schemeClr val="bg1"/>
                </a:solidFill>
                <a:latin typeface="Arial"/>
                <a:cs typeface="Arial"/>
              </a:defRPr>
            </a:lvl1pPr>
          </a:lstStyle>
          <a:p>
            <a:r>
              <a:rPr lang="en-US" dirty="0"/>
              <a:t>Include Reference to Accepted Abstract: Author(s) of abstract. Title of abstract [abstract]. In GSA 2024 Annual Scientific Meeting; November 13-16; Seattle, WA. </a:t>
            </a:r>
            <a:r>
              <a:rPr lang="en-US" i="1" dirty="0"/>
              <a:t>Innovation in Aging</a:t>
            </a:r>
            <a:r>
              <a:rPr lang="en-US" dirty="0"/>
              <a:t>: GSA; 2024. Abstract Number.</a:t>
            </a:r>
          </a:p>
        </p:txBody>
      </p:sp>
    </p:spTree>
    <p:custDataLst>
      <p:tags r:id="rId1"/>
    </p:custDataLst>
    <p:extLst>
      <p:ext uri="{BB962C8B-B14F-4D97-AF65-F5344CB8AC3E}">
        <p14:creationId xmlns:p14="http://schemas.microsoft.com/office/powerpoint/2010/main" val="1082611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Tree>
    <p:custDataLst>
      <p:tags r:id="rId1"/>
    </p:custData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custDataLst>
      <p:tags r:id="rId1"/>
    </p:custData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2E536DB-643E-1E62-25DF-790B1FF9DE57}"/>
              </a:ext>
            </a:extLst>
          </p:cNvPr>
          <p:cNvSpPr>
            <a:spLocks noGrp="1"/>
          </p:cNvSpPr>
          <p:nvPr>
            <p:ph type="dt" sz="half" idx="10"/>
          </p:nvPr>
        </p:nvSpPr>
        <p:spPr>
          <a:xfrm>
            <a:off x="482439" y="6356350"/>
            <a:ext cx="2743200" cy="365125"/>
          </a:xfrm>
        </p:spPr>
        <p:txBody>
          <a:bodyPr/>
          <a:lstStyle/>
          <a:p>
            <a:fld id="{BDE8A336-30FC-2F44-ACE6-D8BA90E902FD}" type="datetimeFigureOut">
              <a:rPr lang="en-US" smtClean="0"/>
              <a:t>7/17/2024</a:t>
            </a:fld>
            <a:endParaRPr lang="en-US"/>
          </a:p>
        </p:txBody>
      </p:sp>
      <p:sp>
        <p:nvSpPr>
          <p:cNvPr id="5" name="Footer Placeholder 4">
            <a:extLst>
              <a:ext uri="{FF2B5EF4-FFF2-40B4-BE49-F238E27FC236}">
                <a16:creationId xmlns:a16="http://schemas.microsoft.com/office/drawing/2014/main" id="{566CB8A5-3E66-3C97-1F6E-97E4C34446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8F6CF9-9619-0BB7-4F42-6F02E2B92A44}"/>
              </a:ext>
            </a:extLst>
          </p:cNvPr>
          <p:cNvSpPr>
            <a:spLocks noGrp="1"/>
          </p:cNvSpPr>
          <p:nvPr>
            <p:ph type="sldNum" sz="quarter" idx="12"/>
          </p:nvPr>
        </p:nvSpPr>
        <p:spPr>
          <a:xfrm>
            <a:off x="8966198" y="6356350"/>
            <a:ext cx="2743200" cy="365125"/>
          </a:xfrm>
        </p:spPr>
        <p:txBody>
          <a:bodyPr/>
          <a:lstStyle/>
          <a:p>
            <a:fld id="{A94AD3E7-7173-9C42-ADB8-EE2F7C95871B}" type="slidenum">
              <a:rPr lang="en-US" smtClean="0"/>
              <a:t>‹#›</a:t>
            </a:fld>
            <a:endParaRPr lang="en-US"/>
          </a:p>
        </p:txBody>
      </p:sp>
      <p:sp>
        <p:nvSpPr>
          <p:cNvPr id="7" name="Text Placeholder 3">
            <a:extLst>
              <a:ext uri="{FF2B5EF4-FFF2-40B4-BE49-F238E27FC236}">
                <a16:creationId xmlns:a16="http://schemas.microsoft.com/office/drawing/2014/main" id="{9B950619-F0FD-9004-DED5-3EA4249CEC0A}"/>
              </a:ext>
            </a:extLst>
          </p:cNvPr>
          <p:cNvSpPr>
            <a:spLocks noGrp="1"/>
          </p:cNvSpPr>
          <p:nvPr>
            <p:ph type="body" sz="half" idx="2" hasCustomPrompt="1"/>
          </p:nvPr>
        </p:nvSpPr>
        <p:spPr>
          <a:xfrm>
            <a:off x="482441" y="1478280"/>
            <a:ext cx="11226959" cy="1077633"/>
          </a:xfrm>
          <a:prstGeom prst="rect">
            <a:avLst/>
          </a:prstGeom>
        </p:spPr>
        <p:txBody>
          <a:bodyPr/>
          <a:lstStyle>
            <a:lvl1pPr marL="0" indent="0">
              <a:lnSpc>
                <a:spcPct val="100000"/>
              </a:lnSpc>
              <a:spcBef>
                <a:spcPts val="600"/>
              </a:spcBef>
              <a:spcAft>
                <a:spcPts val="600"/>
              </a:spcAft>
              <a:buNone/>
              <a:defRPr sz="1800" b="0" i="0" baseline="0">
                <a:solidFill>
                  <a:schemeClr val="bg2">
                    <a:lumMod val="25000"/>
                  </a:schemeClr>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Larger text for page introduction. An intro does not need to be included. Arial Regular at 18 pt. Character spacing is set to normal. Line spacing set to “Multiple” at 1 with 6 pt. below. </a:t>
            </a:r>
          </a:p>
          <a:p>
            <a:pPr lvl="0"/>
            <a:r>
              <a:rPr lang="en-US"/>
              <a:t>This is what a line break would look like. This section if included should not be long.</a:t>
            </a:r>
            <a:br>
              <a:rPr lang="en-US"/>
            </a:br>
            <a:endParaRPr lang="en-US"/>
          </a:p>
        </p:txBody>
      </p:sp>
      <p:sp>
        <p:nvSpPr>
          <p:cNvPr id="8" name="Text Placeholder 3">
            <a:extLst>
              <a:ext uri="{FF2B5EF4-FFF2-40B4-BE49-F238E27FC236}">
                <a16:creationId xmlns:a16="http://schemas.microsoft.com/office/drawing/2014/main" id="{DE2FCE8C-82CA-9561-A150-31CDC250FDFB}"/>
              </a:ext>
            </a:extLst>
          </p:cNvPr>
          <p:cNvSpPr>
            <a:spLocks noGrp="1"/>
          </p:cNvSpPr>
          <p:nvPr>
            <p:ph type="body" sz="half" idx="13" hasCustomPrompt="1"/>
          </p:nvPr>
        </p:nvSpPr>
        <p:spPr>
          <a:xfrm>
            <a:off x="482440" y="2755625"/>
            <a:ext cx="11226959" cy="365760"/>
          </a:xfrm>
          <a:prstGeom prst="rect">
            <a:avLst/>
          </a:prstGeom>
        </p:spPr>
        <p:txBody>
          <a:bodyPr/>
          <a:lstStyle>
            <a:lvl1pPr marL="0" indent="0">
              <a:lnSpc>
                <a:spcPct val="125000"/>
              </a:lnSpc>
              <a:spcAft>
                <a:spcPts val="600"/>
              </a:spcAft>
              <a:buNone/>
              <a:defRPr sz="2000" b="1" i="0" baseline="0">
                <a:solidFill>
                  <a:srgbClr val="18428F"/>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Subhead 24 pt. Bold</a:t>
            </a:r>
            <a:br>
              <a:rPr lang="en-US"/>
            </a:br>
            <a:endParaRPr lang="en-US"/>
          </a:p>
        </p:txBody>
      </p:sp>
      <p:sp>
        <p:nvSpPr>
          <p:cNvPr id="9" name="Text Placeholder 3">
            <a:extLst>
              <a:ext uri="{FF2B5EF4-FFF2-40B4-BE49-F238E27FC236}">
                <a16:creationId xmlns:a16="http://schemas.microsoft.com/office/drawing/2014/main" id="{8C465335-F3F8-3DD6-2D32-78E17CAFFCEE}"/>
              </a:ext>
            </a:extLst>
          </p:cNvPr>
          <p:cNvSpPr>
            <a:spLocks noGrp="1"/>
          </p:cNvSpPr>
          <p:nvPr>
            <p:ph type="body" sz="half" idx="14" hasCustomPrompt="1"/>
          </p:nvPr>
        </p:nvSpPr>
        <p:spPr>
          <a:xfrm>
            <a:off x="482440" y="3243304"/>
            <a:ext cx="11226959" cy="656667"/>
          </a:xfrm>
          <a:prstGeom prst="rect">
            <a:avLst/>
          </a:prstGeom>
        </p:spPr>
        <p:txBody>
          <a:bodyPr/>
          <a:lstStyle>
            <a:lvl1pPr marL="0" indent="0">
              <a:lnSpc>
                <a:spcPct val="100000"/>
              </a:lnSpc>
              <a:spcBef>
                <a:spcPts val="600"/>
              </a:spcBef>
              <a:spcAft>
                <a:spcPts val="600"/>
              </a:spcAft>
              <a:buNone/>
              <a:defRPr sz="1600" b="0" i="0" spc="20" baseline="0">
                <a:solidFill>
                  <a:schemeClr val="bg2">
                    <a:lumMod val="25000"/>
                  </a:schemeClr>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Body text for larger areas of content. Arial Regular at 16 pt. Character spacing set to “Expanded” at .25 pt. Line spacing set to “Multiple” at 1 with 6 pt. below.</a:t>
            </a:r>
          </a:p>
          <a:p>
            <a:pPr lvl="0"/>
            <a:endParaRPr lang="en-US"/>
          </a:p>
        </p:txBody>
      </p:sp>
      <p:sp>
        <p:nvSpPr>
          <p:cNvPr id="10" name="Text Placeholder 3">
            <a:extLst>
              <a:ext uri="{FF2B5EF4-FFF2-40B4-BE49-F238E27FC236}">
                <a16:creationId xmlns:a16="http://schemas.microsoft.com/office/drawing/2014/main" id="{857209B7-F502-4D5B-CC58-91D579EF8B07}"/>
              </a:ext>
            </a:extLst>
          </p:cNvPr>
          <p:cNvSpPr>
            <a:spLocks noGrp="1"/>
          </p:cNvSpPr>
          <p:nvPr>
            <p:ph type="body" sz="half" idx="15" hasCustomPrompt="1"/>
          </p:nvPr>
        </p:nvSpPr>
        <p:spPr>
          <a:xfrm>
            <a:off x="482440" y="4021890"/>
            <a:ext cx="11226959" cy="1357830"/>
          </a:xfrm>
          <a:prstGeom prst="rect">
            <a:avLst/>
          </a:prstGeom>
        </p:spPr>
        <p:txBody>
          <a:bodyPr/>
          <a:lstStyle>
            <a:lvl1pPr marL="228600" indent="-228600">
              <a:lnSpc>
                <a:spcPct val="100000"/>
              </a:lnSpc>
              <a:spcBef>
                <a:spcPts val="600"/>
              </a:spcBef>
              <a:spcAft>
                <a:spcPts val="600"/>
              </a:spcAft>
              <a:buClr>
                <a:srgbClr val="4A9D80"/>
              </a:buClr>
              <a:buFont typeface="Arial" panose="020B0604020202020204" pitchFamily="34" charset="0"/>
              <a:buChar char="•"/>
              <a:defRPr sz="1600" b="0" i="0" spc="20" baseline="0">
                <a:solidFill>
                  <a:schemeClr val="bg2">
                    <a:lumMod val="25000"/>
                  </a:schemeClr>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Bullet</a:t>
            </a:r>
          </a:p>
          <a:p>
            <a:pPr lvl="0"/>
            <a:r>
              <a:rPr lang="en-US"/>
              <a:t>Bullet</a:t>
            </a:r>
          </a:p>
          <a:p>
            <a:pPr lvl="0"/>
            <a:r>
              <a:rPr lang="en-US"/>
              <a:t>Bullet</a:t>
            </a:r>
          </a:p>
        </p:txBody>
      </p:sp>
      <p:sp>
        <p:nvSpPr>
          <p:cNvPr id="11" name="Text Placeholder 3">
            <a:extLst>
              <a:ext uri="{FF2B5EF4-FFF2-40B4-BE49-F238E27FC236}">
                <a16:creationId xmlns:a16="http://schemas.microsoft.com/office/drawing/2014/main" id="{5618771A-887B-18E7-F2EB-9A6DF4BAE554}"/>
              </a:ext>
            </a:extLst>
          </p:cNvPr>
          <p:cNvSpPr>
            <a:spLocks noGrp="1"/>
          </p:cNvSpPr>
          <p:nvPr>
            <p:ph type="body" sz="half" idx="16" hasCustomPrompt="1"/>
          </p:nvPr>
        </p:nvSpPr>
        <p:spPr>
          <a:xfrm>
            <a:off x="482439" y="5439333"/>
            <a:ext cx="11226959" cy="656667"/>
          </a:xfrm>
          <a:prstGeom prst="rect">
            <a:avLst/>
          </a:prstGeom>
        </p:spPr>
        <p:txBody>
          <a:bodyPr/>
          <a:lstStyle>
            <a:lvl1pPr marL="0" indent="0">
              <a:lnSpc>
                <a:spcPct val="100000"/>
              </a:lnSpc>
              <a:spcBef>
                <a:spcPts val="600"/>
              </a:spcBef>
              <a:spcAft>
                <a:spcPts val="600"/>
              </a:spcAft>
              <a:buNone/>
              <a:defRPr sz="1600" b="0" i="0" spc="20" baseline="0">
                <a:solidFill>
                  <a:schemeClr val="bg2">
                    <a:lumMod val="25000"/>
                  </a:schemeClr>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Above are samples of bullets. They use standard bullets set to green. Please note the bullet has no tab, followed by the text indented at .25”.</a:t>
            </a:r>
          </a:p>
        </p:txBody>
      </p:sp>
      <p:sp>
        <p:nvSpPr>
          <p:cNvPr id="12" name="Title Placeholder 1">
            <a:extLst>
              <a:ext uri="{FF2B5EF4-FFF2-40B4-BE49-F238E27FC236}">
                <a16:creationId xmlns:a16="http://schemas.microsoft.com/office/drawing/2014/main" id="{D928BD52-EACB-A93C-B2A8-ACE34A43D142}"/>
              </a:ext>
            </a:extLst>
          </p:cNvPr>
          <p:cNvSpPr>
            <a:spLocks noGrp="1"/>
          </p:cNvSpPr>
          <p:nvPr>
            <p:ph type="title" hasCustomPrompt="1"/>
          </p:nvPr>
        </p:nvSpPr>
        <p:spPr>
          <a:xfrm>
            <a:off x="482439" y="266807"/>
            <a:ext cx="10515600" cy="854075"/>
          </a:xfrm>
          <a:prstGeom prst="rect">
            <a:avLst/>
          </a:prstGeom>
        </p:spPr>
        <p:txBody>
          <a:bodyPr vert="horz" lIns="91440" tIns="45720" rIns="91440" bIns="45720" rtlCol="0" anchor="ctr">
            <a:normAutofit/>
          </a:bodyPr>
          <a:lstStyle>
            <a:lvl1pPr>
              <a:defRPr>
                <a:latin typeface="+mn-lt"/>
              </a:defRPr>
            </a:lvl1pPr>
          </a:lstStyle>
          <a:p>
            <a:r>
              <a:rPr lang="en-US"/>
              <a:t>Title 44 pt Arial</a:t>
            </a:r>
          </a:p>
        </p:txBody>
      </p:sp>
    </p:spTree>
    <p:extLst>
      <p:ext uri="{BB962C8B-B14F-4D97-AF65-F5344CB8AC3E}">
        <p14:creationId xmlns:p14="http://schemas.microsoft.com/office/powerpoint/2010/main" val="941637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2E536DB-643E-1E62-25DF-790B1FF9DE57}"/>
              </a:ext>
            </a:extLst>
          </p:cNvPr>
          <p:cNvSpPr>
            <a:spLocks noGrp="1"/>
          </p:cNvSpPr>
          <p:nvPr>
            <p:ph type="dt" sz="half" idx="10"/>
          </p:nvPr>
        </p:nvSpPr>
        <p:spPr>
          <a:xfrm>
            <a:off x="482439" y="6356350"/>
            <a:ext cx="2743200" cy="365125"/>
          </a:xfrm>
        </p:spPr>
        <p:txBody>
          <a:bodyPr/>
          <a:lstStyle>
            <a:lvl1pPr>
              <a:defRPr>
                <a:latin typeface="+mn-lt"/>
              </a:defRPr>
            </a:lvl1pPr>
          </a:lstStyle>
          <a:p>
            <a:fld id="{BDE8A336-30FC-2F44-ACE6-D8BA90E902FD}" type="datetimeFigureOut">
              <a:rPr lang="en-US" smtClean="0"/>
              <a:pPr/>
              <a:t>7/17/2024</a:t>
            </a:fld>
            <a:endParaRPr lang="en-US"/>
          </a:p>
        </p:txBody>
      </p:sp>
      <p:sp>
        <p:nvSpPr>
          <p:cNvPr id="5" name="Footer Placeholder 4">
            <a:extLst>
              <a:ext uri="{FF2B5EF4-FFF2-40B4-BE49-F238E27FC236}">
                <a16:creationId xmlns:a16="http://schemas.microsoft.com/office/drawing/2014/main" id="{566CB8A5-3E66-3C97-1F6E-97E4C34446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8F6CF9-9619-0BB7-4F42-6F02E2B92A44}"/>
              </a:ext>
            </a:extLst>
          </p:cNvPr>
          <p:cNvSpPr>
            <a:spLocks noGrp="1"/>
          </p:cNvSpPr>
          <p:nvPr>
            <p:ph type="sldNum" sz="quarter" idx="12"/>
          </p:nvPr>
        </p:nvSpPr>
        <p:spPr>
          <a:xfrm>
            <a:off x="8966198" y="6356350"/>
            <a:ext cx="2743200" cy="365125"/>
          </a:xfrm>
        </p:spPr>
        <p:txBody>
          <a:bodyPr/>
          <a:lstStyle/>
          <a:p>
            <a:fld id="{A94AD3E7-7173-9C42-ADB8-EE2F7C95871B}" type="slidenum">
              <a:rPr lang="en-US" smtClean="0"/>
              <a:t>‹#›</a:t>
            </a:fld>
            <a:endParaRPr lang="en-US"/>
          </a:p>
        </p:txBody>
      </p:sp>
      <p:sp>
        <p:nvSpPr>
          <p:cNvPr id="12" name="Title Placeholder 1">
            <a:extLst>
              <a:ext uri="{FF2B5EF4-FFF2-40B4-BE49-F238E27FC236}">
                <a16:creationId xmlns:a16="http://schemas.microsoft.com/office/drawing/2014/main" id="{D928BD52-EACB-A93C-B2A8-ACE34A43D142}"/>
              </a:ext>
            </a:extLst>
          </p:cNvPr>
          <p:cNvSpPr>
            <a:spLocks noGrp="1"/>
          </p:cNvSpPr>
          <p:nvPr>
            <p:ph type="title" hasCustomPrompt="1"/>
          </p:nvPr>
        </p:nvSpPr>
        <p:spPr>
          <a:xfrm>
            <a:off x="482439" y="266807"/>
            <a:ext cx="10515600" cy="854075"/>
          </a:xfrm>
          <a:prstGeom prst="rect">
            <a:avLst/>
          </a:prstGeom>
        </p:spPr>
        <p:txBody>
          <a:bodyPr vert="horz" lIns="91440" tIns="45720" rIns="91440" bIns="45720" rtlCol="0" anchor="ctr">
            <a:normAutofit/>
          </a:bodyPr>
          <a:lstStyle/>
          <a:p>
            <a:r>
              <a:rPr lang="en-US"/>
              <a:t>Disclosure(s)</a:t>
            </a:r>
          </a:p>
        </p:txBody>
      </p:sp>
      <p:sp>
        <p:nvSpPr>
          <p:cNvPr id="17" name="Text Placeholder 3">
            <a:extLst>
              <a:ext uri="{FF2B5EF4-FFF2-40B4-BE49-F238E27FC236}">
                <a16:creationId xmlns:a16="http://schemas.microsoft.com/office/drawing/2014/main" id="{7C55C99E-CBB6-2DF6-A87E-0F2ADB8BDD6E}"/>
              </a:ext>
            </a:extLst>
          </p:cNvPr>
          <p:cNvSpPr>
            <a:spLocks noGrp="1"/>
          </p:cNvSpPr>
          <p:nvPr>
            <p:ph type="body" sz="half" idx="2" hasCustomPrompt="1"/>
          </p:nvPr>
        </p:nvSpPr>
        <p:spPr>
          <a:xfrm>
            <a:off x="482442" y="1478280"/>
            <a:ext cx="4950796" cy="1206305"/>
          </a:xfrm>
          <a:prstGeom prst="rect">
            <a:avLst/>
          </a:prstGeom>
        </p:spPr>
        <p:txBody>
          <a:bodyPr/>
          <a:lstStyle>
            <a:lvl1pPr marL="0" indent="0">
              <a:lnSpc>
                <a:spcPct val="100000"/>
              </a:lnSpc>
              <a:spcBef>
                <a:spcPts val="600"/>
              </a:spcBef>
              <a:spcAft>
                <a:spcPts val="600"/>
              </a:spcAft>
              <a:buNone/>
              <a:defRPr sz="1800" b="1" i="0" baseline="0">
                <a:solidFill>
                  <a:srgbClr val="18428F"/>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err="1"/>
              <a:t>DISLOSURE</a:t>
            </a:r>
            <a:r>
              <a:rPr lang="en-US"/>
              <a:t> TYPE 2</a:t>
            </a:r>
          </a:p>
        </p:txBody>
      </p:sp>
      <p:sp>
        <p:nvSpPr>
          <p:cNvPr id="18" name="Text Placeholder 3">
            <a:extLst>
              <a:ext uri="{FF2B5EF4-FFF2-40B4-BE49-F238E27FC236}">
                <a16:creationId xmlns:a16="http://schemas.microsoft.com/office/drawing/2014/main" id="{1CA5F6F7-FD9A-559B-49DF-5DA208046926}"/>
              </a:ext>
            </a:extLst>
          </p:cNvPr>
          <p:cNvSpPr>
            <a:spLocks noGrp="1"/>
          </p:cNvSpPr>
          <p:nvPr>
            <p:ph type="body" sz="half" idx="13" hasCustomPrompt="1"/>
          </p:nvPr>
        </p:nvSpPr>
        <p:spPr>
          <a:xfrm>
            <a:off x="5543539" y="1478280"/>
            <a:ext cx="6165862" cy="1206305"/>
          </a:xfrm>
          <a:prstGeom prst="rect">
            <a:avLst/>
          </a:prstGeom>
        </p:spPr>
        <p:txBody>
          <a:bodyPr/>
          <a:lstStyle>
            <a:lvl1pPr marL="0" indent="0">
              <a:lnSpc>
                <a:spcPct val="100000"/>
              </a:lnSpc>
              <a:spcBef>
                <a:spcPts val="600"/>
              </a:spcBef>
              <a:spcAft>
                <a:spcPts val="600"/>
              </a:spcAft>
              <a:buNone/>
              <a:defRPr sz="1600" b="0" i="0" spc="20" baseline="0">
                <a:solidFill>
                  <a:srgbClr val="3B3838"/>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[list here, if any]</a:t>
            </a:r>
          </a:p>
        </p:txBody>
      </p:sp>
      <p:sp>
        <p:nvSpPr>
          <p:cNvPr id="19" name="Text Placeholder 3">
            <a:extLst>
              <a:ext uri="{FF2B5EF4-FFF2-40B4-BE49-F238E27FC236}">
                <a16:creationId xmlns:a16="http://schemas.microsoft.com/office/drawing/2014/main" id="{74C96070-2F4D-EF81-027B-7E32B6CC7154}"/>
              </a:ext>
            </a:extLst>
          </p:cNvPr>
          <p:cNvSpPr>
            <a:spLocks noGrp="1"/>
          </p:cNvSpPr>
          <p:nvPr>
            <p:ph type="body" sz="half" idx="14" hasCustomPrompt="1"/>
          </p:nvPr>
        </p:nvSpPr>
        <p:spPr>
          <a:xfrm>
            <a:off x="482441" y="3015175"/>
            <a:ext cx="4950796" cy="1206305"/>
          </a:xfrm>
          <a:prstGeom prst="rect">
            <a:avLst/>
          </a:prstGeom>
        </p:spPr>
        <p:txBody>
          <a:bodyPr/>
          <a:lstStyle>
            <a:lvl1pPr marL="0" indent="0">
              <a:lnSpc>
                <a:spcPct val="100000"/>
              </a:lnSpc>
              <a:spcBef>
                <a:spcPts val="600"/>
              </a:spcBef>
              <a:spcAft>
                <a:spcPts val="600"/>
              </a:spcAft>
              <a:buNone/>
              <a:defRPr sz="1800" b="1" i="0" baseline="0">
                <a:solidFill>
                  <a:srgbClr val="18428F"/>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DISLOSURE TYPE 2</a:t>
            </a:r>
          </a:p>
        </p:txBody>
      </p:sp>
      <p:sp>
        <p:nvSpPr>
          <p:cNvPr id="20" name="Text Placeholder 3">
            <a:extLst>
              <a:ext uri="{FF2B5EF4-FFF2-40B4-BE49-F238E27FC236}">
                <a16:creationId xmlns:a16="http://schemas.microsoft.com/office/drawing/2014/main" id="{F20BBF03-2B03-B1FE-5F4A-E801182DBBAD}"/>
              </a:ext>
            </a:extLst>
          </p:cNvPr>
          <p:cNvSpPr>
            <a:spLocks noGrp="1"/>
          </p:cNvSpPr>
          <p:nvPr>
            <p:ph type="body" sz="half" idx="15" hasCustomPrompt="1"/>
          </p:nvPr>
        </p:nvSpPr>
        <p:spPr>
          <a:xfrm>
            <a:off x="5543538" y="3015175"/>
            <a:ext cx="6165862" cy="1206305"/>
          </a:xfrm>
          <a:prstGeom prst="rect">
            <a:avLst/>
          </a:prstGeom>
        </p:spPr>
        <p:txBody>
          <a:bodyPr/>
          <a:lstStyle>
            <a:lvl1pPr marL="0" indent="0">
              <a:lnSpc>
                <a:spcPct val="100000"/>
              </a:lnSpc>
              <a:spcBef>
                <a:spcPts val="600"/>
              </a:spcBef>
              <a:spcAft>
                <a:spcPts val="600"/>
              </a:spcAft>
              <a:buNone/>
              <a:defRPr sz="1600" b="0" i="0" spc="20" baseline="0">
                <a:solidFill>
                  <a:srgbClr val="3B3838"/>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[list here, if any]</a:t>
            </a:r>
          </a:p>
        </p:txBody>
      </p:sp>
      <p:sp>
        <p:nvSpPr>
          <p:cNvPr id="21" name="Text Placeholder 3">
            <a:extLst>
              <a:ext uri="{FF2B5EF4-FFF2-40B4-BE49-F238E27FC236}">
                <a16:creationId xmlns:a16="http://schemas.microsoft.com/office/drawing/2014/main" id="{529509A2-2945-F054-24EB-A87DFF041E59}"/>
              </a:ext>
            </a:extLst>
          </p:cNvPr>
          <p:cNvSpPr>
            <a:spLocks noGrp="1"/>
          </p:cNvSpPr>
          <p:nvPr>
            <p:ph type="body" sz="half" idx="16" hasCustomPrompt="1"/>
          </p:nvPr>
        </p:nvSpPr>
        <p:spPr>
          <a:xfrm>
            <a:off x="482441" y="4526280"/>
            <a:ext cx="4950796" cy="1206305"/>
          </a:xfrm>
          <a:prstGeom prst="rect">
            <a:avLst/>
          </a:prstGeom>
        </p:spPr>
        <p:txBody>
          <a:bodyPr/>
          <a:lstStyle>
            <a:lvl1pPr marL="0" indent="0">
              <a:lnSpc>
                <a:spcPct val="100000"/>
              </a:lnSpc>
              <a:spcBef>
                <a:spcPts val="600"/>
              </a:spcBef>
              <a:spcAft>
                <a:spcPts val="600"/>
              </a:spcAft>
              <a:buNone/>
              <a:defRPr sz="1800" b="1" i="0" baseline="0">
                <a:solidFill>
                  <a:srgbClr val="18428F"/>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DISLOSURE TYPE 3</a:t>
            </a:r>
          </a:p>
        </p:txBody>
      </p:sp>
      <p:sp>
        <p:nvSpPr>
          <p:cNvPr id="22" name="Text Placeholder 3">
            <a:extLst>
              <a:ext uri="{FF2B5EF4-FFF2-40B4-BE49-F238E27FC236}">
                <a16:creationId xmlns:a16="http://schemas.microsoft.com/office/drawing/2014/main" id="{55A1F343-9CCB-F088-CC1C-E5F9A6FF54B4}"/>
              </a:ext>
            </a:extLst>
          </p:cNvPr>
          <p:cNvSpPr>
            <a:spLocks noGrp="1"/>
          </p:cNvSpPr>
          <p:nvPr>
            <p:ph type="body" sz="half" idx="17" hasCustomPrompt="1"/>
          </p:nvPr>
        </p:nvSpPr>
        <p:spPr>
          <a:xfrm>
            <a:off x="5543538" y="4526280"/>
            <a:ext cx="6165862" cy="1206305"/>
          </a:xfrm>
          <a:prstGeom prst="rect">
            <a:avLst/>
          </a:prstGeom>
        </p:spPr>
        <p:txBody>
          <a:bodyPr/>
          <a:lstStyle>
            <a:lvl1pPr marL="0" indent="0">
              <a:lnSpc>
                <a:spcPct val="100000"/>
              </a:lnSpc>
              <a:spcBef>
                <a:spcPts val="600"/>
              </a:spcBef>
              <a:spcAft>
                <a:spcPts val="600"/>
              </a:spcAft>
              <a:buNone/>
              <a:defRPr sz="1600" b="0" i="0" spc="20" baseline="0">
                <a:solidFill>
                  <a:srgbClr val="3B3838"/>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[list here, if any]</a:t>
            </a:r>
          </a:p>
        </p:txBody>
      </p:sp>
    </p:spTree>
    <p:extLst>
      <p:ext uri="{BB962C8B-B14F-4D97-AF65-F5344CB8AC3E}">
        <p14:creationId xmlns:p14="http://schemas.microsoft.com/office/powerpoint/2010/main" val="19496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2E536DB-643E-1E62-25DF-790B1FF9DE57}"/>
              </a:ext>
            </a:extLst>
          </p:cNvPr>
          <p:cNvSpPr>
            <a:spLocks noGrp="1"/>
          </p:cNvSpPr>
          <p:nvPr>
            <p:ph type="dt" sz="half" idx="10"/>
          </p:nvPr>
        </p:nvSpPr>
        <p:spPr>
          <a:xfrm>
            <a:off x="482439" y="6356350"/>
            <a:ext cx="2743200" cy="365125"/>
          </a:xfrm>
        </p:spPr>
        <p:txBody>
          <a:bodyPr/>
          <a:lstStyle/>
          <a:p>
            <a:fld id="{BDE8A336-30FC-2F44-ACE6-D8BA90E902FD}" type="datetimeFigureOut">
              <a:rPr lang="en-US" smtClean="0"/>
              <a:t>7/17/2024</a:t>
            </a:fld>
            <a:endParaRPr lang="en-US"/>
          </a:p>
        </p:txBody>
      </p:sp>
      <p:sp>
        <p:nvSpPr>
          <p:cNvPr id="5" name="Footer Placeholder 4">
            <a:extLst>
              <a:ext uri="{FF2B5EF4-FFF2-40B4-BE49-F238E27FC236}">
                <a16:creationId xmlns:a16="http://schemas.microsoft.com/office/drawing/2014/main" id="{566CB8A5-3E66-3C97-1F6E-97E4C34446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8F6CF9-9619-0BB7-4F42-6F02E2B92A44}"/>
              </a:ext>
            </a:extLst>
          </p:cNvPr>
          <p:cNvSpPr>
            <a:spLocks noGrp="1"/>
          </p:cNvSpPr>
          <p:nvPr>
            <p:ph type="sldNum" sz="quarter" idx="12"/>
          </p:nvPr>
        </p:nvSpPr>
        <p:spPr>
          <a:xfrm>
            <a:off x="8966198" y="6356350"/>
            <a:ext cx="2743200" cy="365125"/>
          </a:xfrm>
        </p:spPr>
        <p:txBody>
          <a:bodyPr/>
          <a:lstStyle/>
          <a:p>
            <a:fld id="{A94AD3E7-7173-9C42-ADB8-EE2F7C95871B}" type="slidenum">
              <a:rPr lang="en-US" smtClean="0"/>
              <a:t>‹#›</a:t>
            </a:fld>
            <a:endParaRPr lang="en-US"/>
          </a:p>
        </p:txBody>
      </p:sp>
      <p:sp>
        <p:nvSpPr>
          <p:cNvPr id="12" name="Title Placeholder 1">
            <a:extLst>
              <a:ext uri="{FF2B5EF4-FFF2-40B4-BE49-F238E27FC236}">
                <a16:creationId xmlns:a16="http://schemas.microsoft.com/office/drawing/2014/main" id="{D928BD52-EACB-A93C-B2A8-ACE34A43D142}"/>
              </a:ext>
            </a:extLst>
          </p:cNvPr>
          <p:cNvSpPr>
            <a:spLocks noGrp="1"/>
          </p:cNvSpPr>
          <p:nvPr>
            <p:ph type="title" hasCustomPrompt="1"/>
          </p:nvPr>
        </p:nvSpPr>
        <p:spPr>
          <a:xfrm>
            <a:off x="482439" y="266807"/>
            <a:ext cx="10515600" cy="854075"/>
          </a:xfrm>
          <a:prstGeom prst="rect">
            <a:avLst/>
          </a:prstGeom>
        </p:spPr>
        <p:txBody>
          <a:bodyPr vert="horz" lIns="91440" tIns="45720" rIns="91440" bIns="45720" rtlCol="0" anchor="ctr">
            <a:normAutofit/>
          </a:bodyPr>
          <a:lstStyle/>
          <a:p>
            <a:r>
              <a:rPr lang="en-US"/>
              <a:t>Disclosure(s)</a:t>
            </a:r>
          </a:p>
        </p:txBody>
      </p:sp>
      <p:sp>
        <p:nvSpPr>
          <p:cNvPr id="18" name="Text Placeholder 3">
            <a:extLst>
              <a:ext uri="{FF2B5EF4-FFF2-40B4-BE49-F238E27FC236}">
                <a16:creationId xmlns:a16="http://schemas.microsoft.com/office/drawing/2014/main" id="{1CA5F6F7-FD9A-559B-49DF-5DA208046926}"/>
              </a:ext>
            </a:extLst>
          </p:cNvPr>
          <p:cNvSpPr>
            <a:spLocks noGrp="1"/>
          </p:cNvSpPr>
          <p:nvPr>
            <p:ph type="body" sz="half" idx="13" hasCustomPrompt="1"/>
          </p:nvPr>
        </p:nvSpPr>
        <p:spPr>
          <a:xfrm>
            <a:off x="482439" y="1478280"/>
            <a:ext cx="11226962" cy="1206305"/>
          </a:xfrm>
          <a:prstGeom prst="rect">
            <a:avLst/>
          </a:prstGeom>
        </p:spPr>
        <p:txBody>
          <a:bodyPr/>
          <a:lstStyle>
            <a:lvl1pPr marL="0" indent="0">
              <a:lnSpc>
                <a:spcPct val="100000"/>
              </a:lnSpc>
              <a:spcBef>
                <a:spcPts val="600"/>
              </a:spcBef>
              <a:spcAft>
                <a:spcPts val="600"/>
              </a:spcAft>
              <a:buNone/>
              <a:defRPr sz="1600" b="0" i="0" spc="20" baseline="0">
                <a:solidFill>
                  <a:schemeClr val="bg2">
                    <a:lumMod val="25000"/>
                  </a:schemeClr>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I have no commercial relationships to disclose.</a:t>
            </a:r>
          </a:p>
        </p:txBody>
      </p:sp>
    </p:spTree>
    <p:extLst>
      <p:ext uri="{BB962C8B-B14F-4D97-AF65-F5344CB8AC3E}">
        <p14:creationId xmlns:p14="http://schemas.microsoft.com/office/powerpoint/2010/main" val="608194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2E536DB-643E-1E62-25DF-790B1FF9DE57}"/>
              </a:ext>
            </a:extLst>
          </p:cNvPr>
          <p:cNvSpPr>
            <a:spLocks noGrp="1"/>
          </p:cNvSpPr>
          <p:nvPr>
            <p:ph type="dt" sz="half" idx="10"/>
          </p:nvPr>
        </p:nvSpPr>
        <p:spPr>
          <a:xfrm>
            <a:off x="482439" y="6356350"/>
            <a:ext cx="2743200" cy="365125"/>
          </a:xfrm>
        </p:spPr>
        <p:txBody>
          <a:bodyPr/>
          <a:lstStyle/>
          <a:p>
            <a:fld id="{BDE8A336-30FC-2F44-ACE6-D8BA90E902FD}" type="datetimeFigureOut">
              <a:rPr lang="en-US" smtClean="0"/>
              <a:t>7/17/2024</a:t>
            </a:fld>
            <a:endParaRPr lang="en-US"/>
          </a:p>
        </p:txBody>
      </p:sp>
      <p:sp>
        <p:nvSpPr>
          <p:cNvPr id="5" name="Footer Placeholder 4">
            <a:extLst>
              <a:ext uri="{FF2B5EF4-FFF2-40B4-BE49-F238E27FC236}">
                <a16:creationId xmlns:a16="http://schemas.microsoft.com/office/drawing/2014/main" id="{566CB8A5-3E66-3C97-1F6E-97E4C34446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8F6CF9-9619-0BB7-4F42-6F02E2B92A44}"/>
              </a:ext>
            </a:extLst>
          </p:cNvPr>
          <p:cNvSpPr>
            <a:spLocks noGrp="1"/>
          </p:cNvSpPr>
          <p:nvPr>
            <p:ph type="sldNum" sz="quarter" idx="12"/>
          </p:nvPr>
        </p:nvSpPr>
        <p:spPr>
          <a:xfrm>
            <a:off x="8966198" y="6356350"/>
            <a:ext cx="2743200" cy="365125"/>
          </a:xfrm>
        </p:spPr>
        <p:txBody>
          <a:bodyPr/>
          <a:lstStyle/>
          <a:p>
            <a:fld id="{A94AD3E7-7173-9C42-ADB8-EE2F7C95871B}" type="slidenum">
              <a:rPr lang="en-US" smtClean="0"/>
              <a:t>‹#›</a:t>
            </a:fld>
            <a:endParaRPr lang="en-US"/>
          </a:p>
        </p:txBody>
      </p:sp>
      <p:sp>
        <p:nvSpPr>
          <p:cNvPr id="12" name="Title Placeholder 1">
            <a:extLst>
              <a:ext uri="{FF2B5EF4-FFF2-40B4-BE49-F238E27FC236}">
                <a16:creationId xmlns:a16="http://schemas.microsoft.com/office/drawing/2014/main" id="{D928BD52-EACB-A93C-B2A8-ACE34A43D142}"/>
              </a:ext>
            </a:extLst>
          </p:cNvPr>
          <p:cNvSpPr>
            <a:spLocks noGrp="1"/>
          </p:cNvSpPr>
          <p:nvPr>
            <p:ph type="title" hasCustomPrompt="1"/>
          </p:nvPr>
        </p:nvSpPr>
        <p:spPr>
          <a:xfrm>
            <a:off x="482439" y="266807"/>
            <a:ext cx="10515600" cy="854075"/>
          </a:xfrm>
          <a:prstGeom prst="rect">
            <a:avLst/>
          </a:prstGeom>
        </p:spPr>
        <p:txBody>
          <a:bodyPr vert="horz" lIns="91440" tIns="45720" rIns="91440" bIns="45720" rtlCol="0" anchor="ctr">
            <a:normAutofit/>
          </a:bodyPr>
          <a:lstStyle/>
          <a:p>
            <a:r>
              <a:rPr lang="en-US"/>
              <a:t>Research Implications</a:t>
            </a:r>
          </a:p>
        </p:txBody>
      </p:sp>
      <p:sp>
        <p:nvSpPr>
          <p:cNvPr id="18" name="Text Placeholder 3">
            <a:extLst>
              <a:ext uri="{FF2B5EF4-FFF2-40B4-BE49-F238E27FC236}">
                <a16:creationId xmlns:a16="http://schemas.microsoft.com/office/drawing/2014/main" id="{1CA5F6F7-FD9A-559B-49DF-5DA208046926}"/>
              </a:ext>
            </a:extLst>
          </p:cNvPr>
          <p:cNvSpPr>
            <a:spLocks noGrp="1"/>
          </p:cNvSpPr>
          <p:nvPr>
            <p:ph type="body" sz="half" idx="13" hasCustomPrompt="1"/>
          </p:nvPr>
        </p:nvSpPr>
        <p:spPr>
          <a:xfrm>
            <a:off x="482439" y="1478280"/>
            <a:ext cx="11226962" cy="1206305"/>
          </a:xfrm>
          <a:prstGeom prst="rect">
            <a:avLst/>
          </a:prstGeom>
        </p:spPr>
        <p:txBody>
          <a:bodyPr/>
          <a:lstStyle>
            <a:lvl1pPr marL="0" indent="0">
              <a:lnSpc>
                <a:spcPct val="100000"/>
              </a:lnSpc>
              <a:spcBef>
                <a:spcPts val="600"/>
              </a:spcBef>
              <a:spcAft>
                <a:spcPts val="600"/>
              </a:spcAft>
              <a:buNone/>
              <a:defRPr sz="1600" b="0" i="0" spc="20" baseline="0">
                <a:solidFill>
                  <a:schemeClr val="bg2">
                    <a:lumMod val="25000"/>
                  </a:schemeClr>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GSA invites presenters to include a slide/poster section addressing the education, policy, and/or practice implications of their work, if applicable. Presenting these implications during your session is optional. The Committee envisions presenters interpreting the results and describing how their findings (in non-scientific language) may be translated or implemented to improve education, policy and practice associated with aging.</a:t>
            </a:r>
          </a:p>
        </p:txBody>
      </p:sp>
    </p:spTree>
    <p:extLst>
      <p:ext uri="{BB962C8B-B14F-4D97-AF65-F5344CB8AC3E}">
        <p14:creationId xmlns:p14="http://schemas.microsoft.com/office/powerpoint/2010/main" val="4204048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ags" Target="../tags/tag8.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34336" y="592664"/>
            <a:ext cx="10824264" cy="615553"/>
          </a:xfrm>
          <a:prstGeom prst="rect">
            <a:avLst/>
          </a:prstGeom>
        </p:spPr>
        <p:txBody>
          <a:bodyPr wrap="square" lIns="0" tIns="0" rIns="0" bIns="0">
            <a:spAutoFit/>
          </a:bodyPr>
          <a:lstStyle>
            <a:lvl1pPr>
              <a:defRPr sz="4000" b="0" i="0">
                <a:solidFill>
                  <a:schemeClr val="bg1"/>
                </a:solidFill>
                <a:latin typeface="Arial"/>
                <a:cs typeface="Arial"/>
              </a:defRPr>
            </a:lvl1pPr>
          </a:lstStyle>
          <a:p>
            <a:endParaRPr/>
          </a:p>
        </p:txBody>
      </p:sp>
    </p:spTree>
    <p:custDataLst>
      <p:tags r:id="rId7"/>
    </p:custDataLst>
  </p:cSld>
  <p:clrMap bg1="lt1" tx1="dk1" bg2="lt2" tx2="dk2" accent1="accent1" accent2="accent2" accent3="accent3" accent4="accent4" accent5="accent5" accent6="accent6" hlink="hlink" folHlink="folHlink"/>
  <p:sldLayoutIdLst>
    <p:sldLayoutId id="2147483661" r:id="rId1"/>
    <p:sldLayoutId id="2147483665" r:id="rId2"/>
    <p:sldLayoutId id="2147483688" r:id="rId3"/>
    <p:sldLayoutId id="2147483662" r:id="rId4"/>
    <p:sldLayoutId id="2147483664" r:id="rId5"/>
  </p:sldLayoutIdLst>
  <p:txStyles>
    <p:titleStyle>
      <a:lvl1pPr>
        <a:defRPr baseline="0">
          <a:latin typeface="Times New Roman" panose="02020603050405020304" pitchFamily="18" charset="0"/>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CF1689-784F-BAEB-75FA-86E85122B97A}"/>
              </a:ext>
            </a:extLst>
          </p:cNvPr>
          <p:cNvSpPr>
            <a:spLocks noGrp="1"/>
          </p:cNvSpPr>
          <p:nvPr>
            <p:ph type="title"/>
          </p:nvPr>
        </p:nvSpPr>
        <p:spPr>
          <a:xfrm>
            <a:off x="838200" y="365125"/>
            <a:ext cx="10515600" cy="8540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94488B-34CC-3415-C92E-110C41C654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ECD0F8-3E30-7205-07C2-F247913E3B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DE8A336-30FC-2F44-ACE6-D8BA90E902FD}" type="datetimeFigureOut">
              <a:rPr lang="en-US" smtClean="0"/>
              <a:t>7/17/2024</a:t>
            </a:fld>
            <a:endParaRPr lang="en-US"/>
          </a:p>
        </p:txBody>
      </p:sp>
      <p:sp>
        <p:nvSpPr>
          <p:cNvPr id="5" name="Footer Placeholder 4">
            <a:extLst>
              <a:ext uri="{FF2B5EF4-FFF2-40B4-BE49-F238E27FC236}">
                <a16:creationId xmlns:a16="http://schemas.microsoft.com/office/drawing/2014/main" id="{D0A23962-12A5-BA08-557C-0097913842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27D567A-C5CA-E26F-6D74-BB4FFD42F1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94AD3E7-7173-9C42-ADB8-EE2F7C95871B}" type="slidenum">
              <a:rPr lang="en-US" smtClean="0"/>
              <a:t>‹#›</a:t>
            </a:fld>
            <a:endParaRPr lang="en-US"/>
          </a:p>
        </p:txBody>
      </p:sp>
    </p:spTree>
    <p:custDataLst>
      <p:tags r:id="rId6"/>
    </p:custDataLst>
    <p:extLst>
      <p:ext uri="{BB962C8B-B14F-4D97-AF65-F5344CB8AC3E}">
        <p14:creationId xmlns:p14="http://schemas.microsoft.com/office/powerpoint/2010/main" val="3541334618"/>
      </p:ext>
    </p:extLst>
  </p:cSld>
  <p:clrMap bg1="lt1" tx1="dk1" bg2="lt2" tx2="dk2" accent1="accent1" accent2="accent2" accent3="accent3" accent4="accent4" accent5="accent5" accent6="accent6" hlink="hlink" folHlink="folHlink"/>
  <p:sldLayoutIdLst>
    <p:sldLayoutId id="2147483667" r:id="rId1"/>
    <p:sldLayoutId id="2147483685" r:id="rId2"/>
    <p:sldLayoutId id="2147483686" r:id="rId3"/>
    <p:sldLayoutId id="2147483687" r:id="rId4"/>
  </p:sldLayoutIdLst>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F44E5A-3C77-799B-F866-BCBC3150D0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995154780"/>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themeOverride" Target="../theme/themeOverride1.xml"/><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tags" Target="../tags/tag1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62E04-1D0B-4177-4E89-5FF2A66343F7}"/>
              </a:ext>
            </a:extLst>
          </p:cNvPr>
          <p:cNvSpPr>
            <a:spLocks noGrp="1"/>
          </p:cNvSpPr>
          <p:nvPr>
            <p:ph type="ctrTitle"/>
          </p:nvPr>
        </p:nvSpPr>
        <p:spPr/>
        <p:txBody>
          <a:bodyPr/>
          <a:lstStyle/>
          <a:p>
            <a:endParaRPr lang="en-US">
              <a:latin typeface="+mn-lt"/>
            </a:endParaRPr>
          </a:p>
        </p:txBody>
      </p:sp>
      <p:sp>
        <p:nvSpPr>
          <p:cNvPr id="3" name="Subtitle 2">
            <a:extLst>
              <a:ext uri="{FF2B5EF4-FFF2-40B4-BE49-F238E27FC236}">
                <a16:creationId xmlns:a16="http://schemas.microsoft.com/office/drawing/2014/main" id="{928AD886-3BD7-7CC0-6B32-9CCE084E8AAF}"/>
              </a:ext>
            </a:extLst>
          </p:cNvPr>
          <p:cNvSpPr>
            <a:spLocks noGrp="1"/>
          </p:cNvSpPr>
          <p:nvPr>
            <p:ph type="subTitle" idx="4"/>
          </p:nvPr>
        </p:nvSpPr>
        <p:spPr/>
        <p:txBody>
          <a:bodyPr/>
          <a:lstStyle/>
          <a:p>
            <a:endParaRPr lang="en-US"/>
          </a:p>
        </p:txBody>
      </p:sp>
    </p:spTree>
    <p:custDataLst>
      <p:tags r:id="rId2"/>
    </p:custDataLst>
    <p:extLst>
      <p:ext uri="{BB962C8B-B14F-4D97-AF65-F5344CB8AC3E}">
        <p14:creationId xmlns:p14="http://schemas.microsoft.com/office/powerpoint/2010/main" val="1035193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44414-84B0-A949-1BAE-935F62758844}"/>
              </a:ext>
            </a:extLst>
          </p:cNvPr>
          <p:cNvSpPr>
            <a:spLocks noGrp="1"/>
          </p:cNvSpPr>
          <p:nvPr>
            <p:ph type="body" sz="half" idx="2"/>
          </p:nvPr>
        </p:nvSpPr>
        <p:spPr/>
        <p:txBody>
          <a:bodyPr/>
          <a:lstStyle/>
          <a:p>
            <a:endParaRPr lang="en-US"/>
          </a:p>
        </p:txBody>
      </p:sp>
      <p:sp>
        <p:nvSpPr>
          <p:cNvPr id="3" name="Text Placeholder 2">
            <a:extLst>
              <a:ext uri="{FF2B5EF4-FFF2-40B4-BE49-F238E27FC236}">
                <a16:creationId xmlns:a16="http://schemas.microsoft.com/office/drawing/2014/main" id="{701D0B0E-03C6-8346-E431-EA7715AA9A42}"/>
              </a:ext>
            </a:extLst>
          </p:cNvPr>
          <p:cNvSpPr>
            <a:spLocks noGrp="1"/>
          </p:cNvSpPr>
          <p:nvPr>
            <p:ph type="body" sz="half" idx="13"/>
          </p:nvPr>
        </p:nvSpPr>
        <p:spPr/>
        <p:txBody>
          <a:bodyPr>
            <a:noAutofit/>
          </a:bodyPr>
          <a:lstStyle/>
          <a:p>
            <a:endParaRPr lang="en-US" sz="2400">
              <a:solidFill>
                <a:srgbClr val="002060"/>
              </a:solidFill>
            </a:endParaRPr>
          </a:p>
        </p:txBody>
      </p:sp>
      <p:sp>
        <p:nvSpPr>
          <p:cNvPr id="4" name="Text Placeholder 3">
            <a:extLst>
              <a:ext uri="{FF2B5EF4-FFF2-40B4-BE49-F238E27FC236}">
                <a16:creationId xmlns:a16="http://schemas.microsoft.com/office/drawing/2014/main" id="{BD433E80-DF59-365B-4A82-D53292F06D4D}"/>
              </a:ext>
            </a:extLst>
          </p:cNvPr>
          <p:cNvSpPr>
            <a:spLocks noGrp="1"/>
          </p:cNvSpPr>
          <p:nvPr>
            <p:ph type="body" sz="half" idx="14"/>
          </p:nvPr>
        </p:nvSpPr>
        <p:spPr/>
        <p:txBody>
          <a:bodyPr/>
          <a:lstStyle/>
          <a:p>
            <a:endParaRPr lang="en-US"/>
          </a:p>
        </p:txBody>
      </p:sp>
      <p:sp>
        <p:nvSpPr>
          <p:cNvPr id="5" name="Text Placeholder 4">
            <a:extLst>
              <a:ext uri="{FF2B5EF4-FFF2-40B4-BE49-F238E27FC236}">
                <a16:creationId xmlns:a16="http://schemas.microsoft.com/office/drawing/2014/main" id="{BF157A17-0B37-2D14-3F2D-D8A2CDB10FBF}"/>
              </a:ext>
            </a:extLst>
          </p:cNvPr>
          <p:cNvSpPr>
            <a:spLocks noGrp="1"/>
          </p:cNvSpPr>
          <p:nvPr>
            <p:ph type="body" sz="half" idx="15"/>
          </p:nvPr>
        </p:nvSpPr>
        <p:spPr/>
        <p:txBody>
          <a:bodyPr>
            <a:normAutofit/>
          </a:bodyPr>
          <a:lstStyle/>
          <a:p>
            <a:endParaRPr lang="en-US" sz="1800"/>
          </a:p>
        </p:txBody>
      </p:sp>
      <p:sp>
        <p:nvSpPr>
          <p:cNvPr id="6" name="Text Placeholder 5">
            <a:extLst>
              <a:ext uri="{FF2B5EF4-FFF2-40B4-BE49-F238E27FC236}">
                <a16:creationId xmlns:a16="http://schemas.microsoft.com/office/drawing/2014/main" id="{AF8640C3-EAAA-A6BC-02EC-83D05209173F}"/>
              </a:ext>
            </a:extLst>
          </p:cNvPr>
          <p:cNvSpPr>
            <a:spLocks noGrp="1"/>
          </p:cNvSpPr>
          <p:nvPr>
            <p:ph type="body" sz="half" idx="16"/>
          </p:nvPr>
        </p:nvSpPr>
        <p:spPr/>
        <p:txBody>
          <a:bodyPr/>
          <a:lstStyle/>
          <a:p>
            <a:endParaRPr lang="en-US"/>
          </a:p>
        </p:txBody>
      </p:sp>
      <p:sp>
        <p:nvSpPr>
          <p:cNvPr id="7" name="Title 6">
            <a:extLst>
              <a:ext uri="{FF2B5EF4-FFF2-40B4-BE49-F238E27FC236}">
                <a16:creationId xmlns:a16="http://schemas.microsoft.com/office/drawing/2014/main" id="{B9231B8A-C6FA-39FE-13BD-50FE0D1F55CA}"/>
              </a:ext>
            </a:extLst>
          </p:cNvPr>
          <p:cNvSpPr>
            <a:spLocks noGrp="1"/>
          </p:cNvSpPr>
          <p:nvPr>
            <p:ph type="title"/>
          </p:nvPr>
        </p:nvSpPr>
        <p:spPr/>
        <p:txBody>
          <a:bodyPr/>
          <a:lstStyle/>
          <a:p>
            <a:endParaRPr lang="en-US"/>
          </a:p>
        </p:txBody>
      </p:sp>
    </p:spTree>
    <p:custDataLst>
      <p:tags r:id="rId1"/>
    </p:custDataLst>
    <p:extLst>
      <p:ext uri="{BB962C8B-B14F-4D97-AF65-F5344CB8AC3E}">
        <p14:creationId xmlns:p14="http://schemas.microsoft.com/office/powerpoint/2010/main" val="1433146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0E383-9874-2AB1-AFE7-BDCAC3F0FD2E}"/>
              </a:ext>
            </a:extLst>
          </p:cNvPr>
          <p:cNvSpPr>
            <a:spLocks noGrp="1"/>
          </p:cNvSpPr>
          <p:nvPr>
            <p:ph type="title"/>
          </p:nvPr>
        </p:nvSpPr>
        <p:spPr/>
        <p:txBody>
          <a:bodyPr/>
          <a:lstStyle/>
          <a:p>
            <a:endParaRPr lang="en-US">
              <a:latin typeface="+mn-lt"/>
            </a:endParaRPr>
          </a:p>
        </p:txBody>
      </p:sp>
      <p:sp>
        <p:nvSpPr>
          <p:cNvPr id="3" name="Text Placeholder 2">
            <a:extLst>
              <a:ext uri="{FF2B5EF4-FFF2-40B4-BE49-F238E27FC236}">
                <a16:creationId xmlns:a16="http://schemas.microsoft.com/office/drawing/2014/main" id="{71E8A5E2-5C0A-B080-A482-C321C04F0AC1}"/>
              </a:ext>
            </a:extLst>
          </p:cNvPr>
          <p:cNvSpPr>
            <a:spLocks noGrp="1"/>
          </p:cNvSpPr>
          <p:nvPr>
            <p:ph type="body" sz="half" idx="2"/>
          </p:nvPr>
        </p:nvSpPr>
        <p:spPr/>
        <p:txBody>
          <a:bodyPr/>
          <a:lstStyle/>
          <a:p>
            <a:endParaRPr lang="en-US"/>
          </a:p>
        </p:txBody>
      </p:sp>
      <p:sp>
        <p:nvSpPr>
          <p:cNvPr id="4" name="Text Placeholder 3">
            <a:extLst>
              <a:ext uri="{FF2B5EF4-FFF2-40B4-BE49-F238E27FC236}">
                <a16:creationId xmlns:a16="http://schemas.microsoft.com/office/drawing/2014/main" id="{D19FE03E-A8BD-D302-6AA4-D56E4C9A40E8}"/>
              </a:ext>
            </a:extLst>
          </p:cNvPr>
          <p:cNvSpPr>
            <a:spLocks noGrp="1"/>
          </p:cNvSpPr>
          <p:nvPr>
            <p:ph type="body" sz="half" idx="13"/>
          </p:nvPr>
        </p:nvSpPr>
        <p:spPr/>
        <p:txBody>
          <a:bodyPr/>
          <a:lstStyle/>
          <a:p>
            <a:endParaRPr lang="en-US"/>
          </a:p>
        </p:txBody>
      </p:sp>
      <p:sp>
        <p:nvSpPr>
          <p:cNvPr id="5" name="Text Placeholder 4">
            <a:extLst>
              <a:ext uri="{FF2B5EF4-FFF2-40B4-BE49-F238E27FC236}">
                <a16:creationId xmlns:a16="http://schemas.microsoft.com/office/drawing/2014/main" id="{B753A6EC-A4D4-B8FD-43BD-DFA8224FCAEC}"/>
              </a:ext>
            </a:extLst>
          </p:cNvPr>
          <p:cNvSpPr>
            <a:spLocks noGrp="1"/>
          </p:cNvSpPr>
          <p:nvPr>
            <p:ph type="body" sz="half" idx="14"/>
          </p:nvPr>
        </p:nvSpPr>
        <p:spPr/>
        <p:txBody>
          <a:bodyPr/>
          <a:lstStyle/>
          <a:p>
            <a:endParaRPr lang="en-US"/>
          </a:p>
        </p:txBody>
      </p:sp>
      <p:sp>
        <p:nvSpPr>
          <p:cNvPr id="6" name="Text Placeholder 5">
            <a:extLst>
              <a:ext uri="{FF2B5EF4-FFF2-40B4-BE49-F238E27FC236}">
                <a16:creationId xmlns:a16="http://schemas.microsoft.com/office/drawing/2014/main" id="{FBA0F806-A605-A5DF-2C53-B106E23100D3}"/>
              </a:ext>
            </a:extLst>
          </p:cNvPr>
          <p:cNvSpPr>
            <a:spLocks noGrp="1"/>
          </p:cNvSpPr>
          <p:nvPr>
            <p:ph type="body" sz="half" idx="15"/>
          </p:nvPr>
        </p:nvSpPr>
        <p:spPr/>
        <p:txBody>
          <a:bodyPr/>
          <a:lstStyle/>
          <a:p>
            <a:endParaRPr lang="en-US"/>
          </a:p>
        </p:txBody>
      </p:sp>
      <p:sp>
        <p:nvSpPr>
          <p:cNvPr id="7" name="Text Placeholder 6">
            <a:extLst>
              <a:ext uri="{FF2B5EF4-FFF2-40B4-BE49-F238E27FC236}">
                <a16:creationId xmlns:a16="http://schemas.microsoft.com/office/drawing/2014/main" id="{691DA445-3EDC-5DF0-D02A-BEC5E57051D6}"/>
              </a:ext>
            </a:extLst>
          </p:cNvPr>
          <p:cNvSpPr>
            <a:spLocks noGrp="1"/>
          </p:cNvSpPr>
          <p:nvPr>
            <p:ph type="body" sz="half" idx="16"/>
          </p:nvPr>
        </p:nvSpPr>
        <p:spPr/>
        <p:txBody>
          <a:bodyPr/>
          <a:lstStyle/>
          <a:p>
            <a:endParaRPr lang="en-US"/>
          </a:p>
        </p:txBody>
      </p:sp>
      <p:sp>
        <p:nvSpPr>
          <p:cNvPr id="8" name="Text Placeholder 7">
            <a:extLst>
              <a:ext uri="{FF2B5EF4-FFF2-40B4-BE49-F238E27FC236}">
                <a16:creationId xmlns:a16="http://schemas.microsoft.com/office/drawing/2014/main" id="{4520C49D-3452-7AD2-C92E-DA07DE24F6B6}"/>
              </a:ext>
            </a:extLst>
          </p:cNvPr>
          <p:cNvSpPr>
            <a:spLocks noGrp="1"/>
          </p:cNvSpPr>
          <p:nvPr>
            <p:ph type="body" sz="half" idx="17"/>
          </p:nvPr>
        </p:nvSpPr>
        <p:spPr/>
        <p:txBody>
          <a:bodyPr/>
          <a:lstStyle/>
          <a:p>
            <a:endParaRPr lang="en-US"/>
          </a:p>
        </p:txBody>
      </p:sp>
    </p:spTree>
    <p:custDataLst>
      <p:tags r:id="rId1"/>
    </p:custDataLst>
    <p:extLst>
      <p:ext uri="{BB962C8B-B14F-4D97-AF65-F5344CB8AC3E}">
        <p14:creationId xmlns:p14="http://schemas.microsoft.com/office/powerpoint/2010/main" val="3519798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D894F-8150-E65E-105A-0CA85BEC9CF9}"/>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65928B19-CE0C-F564-FB87-E5B50D8051DD}"/>
              </a:ext>
            </a:extLst>
          </p:cNvPr>
          <p:cNvSpPr>
            <a:spLocks noGrp="1"/>
          </p:cNvSpPr>
          <p:nvPr>
            <p:ph type="body" sz="half" idx="13"/>
          </p:nvPr>
        </p:nvSpPr>
        <p:spPr/>
        <p:txBody>
          <a:bodyPr/>
          <a:lstStyle/>
          <a:p>
            <a:endParaRPr lang="en-US"/>
          </a:p>
        </p:txBody>
      </p:sp>
    </p:spTree>
    <p:custDataLst>
      <p:tags r:id="rId1"/>
    </p:custDataLst>
    <p:extLst>
      <p:ext uri="{BB962C8B-B14F-4D97-AF65-F5344CB8AC3E}">
        <p14:creationId xmlns:p14="http://schemas.microsoft.com/office/powerpoint/2010/main" val="1646601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D6301-2D5D-119F-D2E8-B009516B7B4C}"/>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5F8B17A5-C2B9-6D11-D676-FDBD10E4770D}"/>
              </a:ext>
            </a:extLst>
          </p:cNvPr>
          <p:cNvSpPr>
            <a:spLocks noGrp="1"/>
          </p:cNvSpPr>
          <p:nvPr>
            <p:ph type="body" sz="half" idx="13"/>
          </p:nvPr>
        </p:nvSpPr>
        <p:spPr/>
        <p:txBody>
          <a:bodyPr/>
          <a:lstStyle/>
          <a:p>
            <a:endParaRPr lang="en-US"/>
          </a:p>
        </p:txBody>
      </p:sp>
    </p:spTree>
    <p:custDataLst>
      <p:tags r:id="rId1"/>
    </p:custDataLst>
    <p:extLst>
      <p:ext uri="{BB962C8B-B14F-4D97-AF65-F5344CB8AC3E}">
        <p14:creationId xmlns:p14="http://schemas.microsoft.com/office/powerpoint/2010/main" val="3047569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A90B4-EA68-6110-DDC9-8801BCACCDF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817FB38-481E-A9EE-21D2-87ED0467200D}"/>
              </a:ext>
            </a:extLst>
          </p:cNvPr>
          <p:cNvSpPr>
            <a:spLocks noGrp="1"/>
          </p:cNvSpPr>
          <p:nvPr>
            <p:ph type="subTitle" idx="4"/>
          </p:nvPr>
        </p:nvSpPr>
        <p:spPr/>
        <p:txBody>
          <a:bodyPr/>
          <a:lstStyle/>
          <a:p>
            <a:endParaRPr lang="en-US"/>
          </a:p>
        </p:txBody>
      </p:sp>
      <p:sp>
        <p:nvSpPr>
          <p:cNvPr id="4" name="Text Placeholder 3">
            <a:extLst>
              <a:ext uri="{FF2B5EF4-FFF2-40B4-BE49-F238E27FC236}">
                <a16:creationId xmlns:a16="http://schemas.microsoft.com/office/drawing/2014/main" id="{69825DD6-F9E8-1A5C-FF56-F1CF4E64C4BA}"/>
              </a:ext>
            </a:extLst>
          </p:cNvPr>
          <p:cNvSpPr>
            <a:spLocks noGrp="1"/>
          </p:cNvSpPr>
          <p:nvPr>
            <p:ph type="body" sz="quarter" idx="10"/>
          </p:nvPr>
        </p:nvSpPr>
        <p:spPr/>
        <p:txBody>
          <a:bodyPr/>
          <a:lstStyle/>
          <a:p>
            <a:endParaRPr lang="en-US" dirty="0"/>
          </a:p>
        </p:txBody>
      </p:sp>
    </p:spTree>
    <p:custDataLst>
      <p:tags r:id="rId1"/>
    </p:custDataLst>
    <p:extLst>
      <p:ext uri="{BB962C8B-B14F-4D97-AF65-F5344CB8AC3E}">
        <p14:creationId xmlns:p14="http://schemas.microsoft.com/office/powerpoint/2010/main" val="3305816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F2FC3-E42B-543A-3F82-0B51ACFB534E}"/>
              </a:ext>
            </a:extLst>
          </p:cNvPr>
          <p:cNvSpPr>
            <a:spLocks noGrp="1"/>
          </p:cNvSpPr>
          <p:nvPr>
            <p:ph type="ctrTitle"/>
          </p:nvPr>
        </p:nvSpPr>
        <p:spPr/>
        <p:txBody>
          <a:bodyPr/>
          <a:lstStyle/>
          <a:p>
            <a:endParaRPr lang="en-US"/>
          </a:p>
        </p:txBody>
      </p:sp>
    </p:spTree>
    <p:custDataLst>
      <p:tags r:id="rId1"/>
    </p:custDataLst>
    <p:extLst>
      <p:ext uri="{BB962C8B-B14F-4D97-AF65-F5344CB8AC3E}">
        <p14:creationId xmlns:p14="http://schemas.microsoft.com/office/powerpoint/2010/main" val="10919637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R3LStEVF"/>
  <p:tag name="ARTICULATE_DESIGN_ID_CUSTOM DESIGN" val="FHkB03YX"/>
  <p:tag name="ARTICULATE_SLIDE_COUNT" val="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GSA 2024">
      <a:dk1>
        <a:srgbClr val="3B3838"/>
      </a:dk1>
      <a:lt1>
        <a:srgbClr val="FFFFFF"/>
      </a:lt1>
      <a:dk2>
        <a:srgbClr val="7F7F7F"/>
      </a:dk2>
      <a:lt2>
        <a:srgbClr val="BFBFBF"/>
      </a:lt2>
      <a:accent1>
        <a:srgbClr val="16478E"/>
      </a:accent1>
      <a:accent2>
        <a:srgbClr val="00ACBB"/>
      </a:accent2>
      <a:accent3>
        <a:srgbClr val="6CBE4C"/>
      </a:accent3>
      <a:accent4>
        <a:srgbClr val="88898D"/>
      </a:accent4>
      <a:accent5>
        <a:srgbClr val="5B9BD5"/>
      </a:accent5>
      <a:accent6>
        <a:srgbClr val="70AD47"/>
      </a:accent6>
      <a:hlink>
        <a:srgbClr val="000000"/>
      </a:hlink>
      <a:folHlink>
        <a:srgbClr val="FFFFFF"/>
      </a:folHlink>
    </a:clrScheme>
    <a:fontScheme name="GSA 2024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GSA 2024">
      <a:dk1>
        <a:srgbClr val="3B3838"/>
      </a:dk1>
      <a:lt1>
        <a:srgbClr val="FFFFFF"/>
      </a:lt1>
      <a:dk2>
        <a:srgbClr val="7F7F7F"/>
      </a:dk2>
      <a:lt2>
        <a:srgbClr val="BFBFBF"/>
      </a:lt2>
      <a:accent1>
        <a:srgbClr val="16478E"/>
      </a:accent1>
      <a:accent2>
        <a:srgbClr val="00ACBB"/>
      </a:accent2>
      <a:accent3>
        <a:srgbClr val="6CBE4C"/>
      </a:accent3>
      <a:accent4>
        <a:srgbClr val="88898D"/>
      </a:accent4>
      <a:accent5>
        <a:srgbClr val="5B9BD5"/>
      </a:accent5>
      <a:accent6>
        <a:srgbClr val="70AD47"/>
      </a:accent6>
      <a:hlink>
        <a:srgbClr val="000000"/>
      </a:hlink>
      <a:folHlink>
        <a:srgbClr val="FFFFFF"/>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Custom Design">
  <a:themeElements>
    <a:clrScheme name="GSA 2024">
      <a:dk1>
        <a:srgbClr val="3B3838"/>
      </a:dk1>
      <a:lt1>
        <a:srgbClr val="FFFFFF"/>
      </a:lt1>
      <a:dk2>
        <a:srgbClr val="7F7F7F"/>
      </a:dk2>
      <a:lt2>
        <a:srgbClr val="BFBFBF"/>
      </a:lt2>
      <a:accent1>
        <a:srgbClr val="16478E"/>
      </a:accent1>
      <a:accent2>
        <a:srgbClr val="00ACBB"/>
      </a:accent2>
      <a:accent3>
        <a:srgbClr val="6CBE4C"/>
      </a:accent3>
      <a:accent4>
        <a:srgbClr val="88898D"/>
      </a:accent4>
      <a:accent5>
        <a:srgbClr val="5B9BD5"/>
      </a:accent5>
      <a:accent6>
        <a:srgbClr val="70AD47"/>
      </a:accent6>
      <a:hlink>
        <a:srgbClr val="000000"/>
      </a:hlink>
      <a:folHlink>
        <a:srgbClr val="FFFFFF"/>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GSA 2024">
    <a:dk1>
      <a:srgbClr val="3B3838"/>
    </a:dk1>
    <a:lt1>
      <a:srgbClr val="FFFFFF"/>
    </a:lt1>
    <a:dk2>
      <a:srgbClr val="7F7F7F"/>
    </a:dk2>
    <a:lt2>
      <a:srgbClr val="BFBFBF"/>
    </a:lt2>
    <a:accent1>
      <a:srgbClr val="16478E"/>
    </a:accent1>
    <a:accent2>
      <a:srgbClr val="00ACBB"/>
    </a:accent2>
    <a:accent3>
      <a:srgbClr val="6CBE4C"/>
    </a:accent3>
    <a:accent4>
      <a:srgbClr val="88898D"/>
    </a:accent4>
    <a:accent5>
      <a:srgbClr val="5B9BD5"/>
    </a:accent5>
    <a:accent6>
      <a:srgbClr val="70AD47"/>
    </a:accent6>
    <a:hlink>
      <a:srgbClr val="000000"/>
    </a:hlink>
    <a:folHlink>
      <a:srgbClr val="FFFFF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69bcf01c00f43f1aa6bb75629c07c8b xmlns="211b1f0c-84fb-4e9b-a767-0d9dbb8309cc">
      <Terms xmlns="http://schemas.microsoft.com/office/infopath/2007/PartnerControls"/>
    </l69bcf01c00f43f1aa6bb75629c07c8b>
    <TaxCatchAll xmlns="211b1f0c-84fb-4e9b-a767-0d9dbb8309cc">
      <Value>30</Value>
    </TaxCatchAll>
    <lcf76f155ced4ddcb4097134ff3c332f xmlns="7108adc5-0b3d-400a-aa08-71ffb3a1f76e">
      <Terms xmlns="http://schemas.microsoft.com/office/infopath/2007/PartnerControls"/>
    </lcf76f155ced4ddcb4097134ff3c332f>
    <a1f25c3af6ee41d188be3353b1534d3b xmlns="211b1f0c-84fb-4e9b-a767-0d9dbb8309cc">
      <Terms xmlns="http://schemas.microsoft.com/office/infopath/2007/PartnerControls">
        <TermInfo xmlns="http://schemas.microsoft.com/office/infopath/2007/PartnerControls">
          <TermName xmlns="http://schemas.microsoft.com/office/infopath/2007/PartnerControls">2024</TermName>
          <TermId xmlns="http://schemas.microsoft.com/office/infopath/2007/PartnerControls">8f6ef343-f399-47d1-8653-effe63de9821</TermId>
        </TermInfo>
      </Terms>
    </a1f25c3af6ee41d188be3353b1534d3b>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7052E241256F45A61F9141CAD38E8B" ma:contentTypeVersion="26" ma:contentTypeDescription="Create a new document." ma:contentTypeScope="" ma:versionID="69654cef0d801cef906f3fd1955b1f8e">
  <xsd:schema xmlns:xsd="http://www.w3.org/2001/XMLSchema" xmlns:xs="http://www.w3.org/2001/XMLSchema" xmlns:p="http://schemas.microsoft.com/office/2006/metadata/properties" xmlns:ns2="211b1f0c-84fb-4e9b-a767-0d9dbb8309cc" xmlns:ns3="7108adc5-0b3d-400a-aa08-71ffb3a1f76e" targetNamespace="http://schemas.microsoft.com/office/2006/metadata/properties" ma:root="true" ma:fieldsID="8d27f95711e01e2e8fba80fe76d5ac08" ns2:_="" ns3:_="">
    <xsd:import namespace="211b1f0c-84fb-4e9b-a767-0d9dbb8309cc"/>
    <xsd:import namespace="7108adc5-0b3d-400a-aa08-71ffb3a1f76e"/>
    <xsd:element name="properties">
      <xsd:complexType>
        <xsd:sequence>
          <xsd:element name="documentManagement">
            <xsd:complexType>
              <xsd:all>
                <xsd:element ref="ns2:l69bcf01c00f43f1aa6bb75629c07c8b" minOccurs="0"/>
                <xsd:element ref="ns2:TaxCatchAll" minOccurs="0"/>
                <xsd:element ref="ns2:a1f25c3af6ee41d188be3353b1534d3b" minOccurs="0"/>
                <xsd:element ref="ns3:MediaServiceMetadata" minOccurs="0"/>
                <xsd:element ref="ns3:MediaServiceFastMetadata" minOccurs="0"/>
                <xsd:element ref="ns3:MediaServiceDateTaken" minOccurs="0"/>
                <xsd:element ref="ns3:MediaServiceAutoTags" minOccurs="0"/>
                <xsd:element ref="ns2:SharedWithUsers" minOccurs="0"/>
                <xsd:element ref="ns2:SharedWithDetails"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1b1f0c-84fb-4e9b-a767-0d9dbb8309cc" elementFormDefault="qualified">
    <xsd:import namespace="http://schemas.microsoft.com/office/2006/documentManagement/types"/>
    <xsd:import namespace="http://schemas.microsoft.com/office/infopath/2007/PartnerControls"/>
    <xsd:element name="l69bcf01c00f43f1aa6bb75629c07c8b" ma:index="9" nillable="true" ma:taxonomy="true" ma:internalName="l69bcf01c00f43f1aa6bb75629c07c8b" ma:taxonomyFieldName="MarketingLibDocType" ma:displayName="Document Type" ma:readOnly="false" ma:default="" ma:fieldId="{569bcf01-c00f-43f1-aa6b-b75629c07c8b}" ma:sspId="65cda789-69c7-4f09-82a8-9dbde25bb7eb" ma:termSetId="1f4e1a2e-b61c-4628-89df-8125125167fe" ma:anchorId="00000000-0000-0000-0000-000000000000" ma:open="false" ma:isKeyword="false">
      <xsd:complexType>
        <xsd:sequence>
          <xsd:element ref="pc:Terms" minOccurs="0" maxOccurs="1"/>
        </xsd:sequence>
      </xsd:complexType>
    </xsd:element>
    <xsd:element name="TaxCatchAll" ma:index="10" nillable="true" ma:displayName="Taxonomy Catch All Column" ma:description="" ma:hidden="true" ma:list="{4e179c34-cf37-4493-8ba8-fe14728dfcd6}" ma:internalName="TaxCatchAll" ma:readOnly="false" ma:showField="CatchAllData" ma:web="211b1f0c-84fb-4e9b-a767-0d9dbb8309cc">
      <xsd:complexType>
        <xsd:complexContent>
          <xsd:extension base="dms:MultiChoiceLookup">
            <xsd:sequence>
              <xsd:element name="Value" type="dms:Lookup" maxOccurs="unbounded" minOccurs="0" nillable="true"/>
            </xsd:sequence>
          </xsd:extension>
        </xsd:complexContent>
      </xsd:complexType>
    </xsd:element>
    <xsd:element name="a1f25c3af6ee41d188be3353b1534d3b" ma:index="12" nillable="true" ma:taxonomy="true" ma:internalName="a1f25c3af6ee41d188be3353b1534d3b" ma:taxonomyFieldName="ConferenceYear" ma:displayName="ConferenceYear" ma:indexed="true" ma:readOnly="false" ma:default="1;#2022|95b4f40a-5ae0-4493-9fb2-0f44adc504e9" ma:fieldId="{a1f25c3a-f6ee-41d1-88be-3353b1534d3b}" ma:sspId="65cda789-69c7-4f09-82a8-9dbde25bb7eb" ma:termSetId="f25a224d-6d5c-47cd-9981-cfc93028d7e7" ma:anchorId="00000000-0000-0000-0000-000000000000" ma:open="false" ma:isKeyword="false">
      <xsd:complexType>
        <xsd:sequence>
          <xsd:element ref="pc:Terms" minOccurs="0" maxOccurs="1"/>
        </xsd:sequence>
      </xsd:complexType>
    </xsd:element>
    <xsd:element name="SharedWithUsers" ma:index="17" nillable="true" ma:displayName="Shared With" ma:description=""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description=""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108adc5-0b3d-400a-aa08-71ffb3a1f76e"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hidden="true" ma:internalName="MediaServiceAutoTags" ma:readOnly="true">
      <xsd:simpleType>
        <xsd:restriction base="dms:Text"/>
      </xsd:simpleType>
    </xsd:element>
    <xsd:element name="MediaServiceOCR" ma:index="19" nillable="true" ma:displayName="MediaServiceOCR" ma:hidden="true" ma:internalName="MediaServiceOCR" ma:readOnly="true">
      <xsd:simpleType>
        <xsd:restriction base="dms:Note"/>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Location" ma:index="22" nillable="true" ma:displayName="Location" ma:hidden="true" ma:internalName="MediaServiceLocation"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hidden="true" ma:internalName="MediaServiceKeyPoints" ma:readOnly="true">
      <xsd:simpleType>
        <xsd:restriction base="dms:Note"/>
      </xsd:simpleType>
    </xsd:element>
    <xsd:element name="MediaLengthInSeconds" ma:index="25" nillable="true" ma:displayName="Length (seconds)" ma:hidden="true"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65cda789-69c7-4f09-82a8-9dbde25bb7e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BE4936-4AEE-43FD-9322-FD7E3957574C}">
  <ds:schemaRefs>
    <ds:schemaRef ds:uri="211b1f0c-84fb-4e9b-a767-0d9dbb8309cc"/>
    <ds:schemaRef ds:uri="7108adc5-0b3d-400a-aa08-71ffb3a1f76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FCE7E0A-C431-460E-BC06-1233179FD3B3}">
  <ds:schemaRefs>
    <ds:schemaRef ds:uri="http://schemas.microsoft.com/sharepoint/v3/contenttype/forms"/>
  </ds:schemaRefs>
</ds:datastoreItem>
</file>

<file path=customXml/itemProps3.xml><?xml version="1.0" encoding="utf-8"?>
<ds:datastoreItem xmlns:ds="http://schemas.openxmlformats.org/officeDocument/2006/customXml" ds:itemID="{F23F244F-EBA2-4404-BBA2-E24694E3690A}">
  <ds:schemaRefs>
    <ds:schemaRef ds:uri="211b1f0c-84fb-4e9b-a767-0d9dbb8309cc"/>
    <ds:schemaRef ds:uri="7108adc5-0b3d-400a-aa08-71ffb3a1f7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1337</Words>
  <Application>Microsoft Office PowerPoint</Application>
  <PresentationFormat>Widescreen</PresentationFormat>
  <Paragraphs>130</Paragraphs>
  <Slides>7</Slides>
  <Notes>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7</vt:i4>
      </vt:variant>
    </vt:vector>
  </HeadingPairs>
  <TitlesOfParts>
    <vt:vector size="15" baseType="lpstr">
      <vt:lpstr>Aptos</vt:lpstr>
      <vt:lpstr>Arial</vt:lpstr>
      <vt:lpstr>Calibri</vt:lpstr>
      <vt:lpstr>Montserrat-Regular</vt:lpstr>
      <vt:lpstr>Times New Roman</vt:lpstr>
      <vt:lpstr>Office Theme</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GSA2047-PPT</dc:title>
  <dc:creator>Eugenia Bachaleda</dc:creator>
  <cp:lastModifiedBy>Eugenia Bachaleda</cp:lastModifiedBy>
  <cp:revision>1</cp:revision>
  <dcterms:created xsi:type="dcterms:W3CDTF">2024-02-07T16:55:09Z</dcterms:created>
  <dcterms:modified xsi:type="dcterms:W3CDTF">2024-07-17T18:42:29Z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2024-01-24T00:00:00Z</vt:filetime>
  </property>
  <property fmtid="{D5CDD505-2E9C-101B-9397-08002B2CF9AE}" pid="3" name="Creator">
    <vt:lpwstr>Adobe Illustrator 28.0 (Macintosh)</vt:lpwstr>
  </property>
  <property fmtid="{D5CDD505-2E9C-101B-9397-08002B2CF9AE}" pid="4" name="LastSaved">
    <vt:filetime>2024-02-07T00:00:00Z</vt:filetime>
  </property>
  <property fmtid="{D5CDD505-2E9C-101B-9397-08002B2CF9AE}" pid="5" name="Producer">
    <vt:lpwstr>Adobe PDF library 17.00</vt:lpwstr>
  </property>
  <property fmtid="{D5CDD505-2E9C-101B-9397-08002B2CF9AE}" pid="6" name="ArticulateGUID">
    <vt:lpwstr>DD8C3D5A-246D-4B16-B5A1-B54D627A55C2</vt:lpwstr>
  </property>
  <property fmtid="{D5CDD505-2E9C-101B-9397-08002B2CF9AE}" pid="7" name="ArticulatePath">
    <vt:lpwstr>https://1220901-my.sharepoint.com/personal/ebachaleda_geron_org/Documents/Desktop/Seattle 2024/Moire Designs/GSA6297-PPT</vt:lpwstr>
  </property>
  <property fmtid="{D5CDD505-2E9C-101B-9397-08002B2CF9AE}" pid="8" name="ContentTypeId">
    <vt:lpwstr>0x0101003B7052E241256F45A61F9141CAD38E8B</vt:lpwstr>
  </property>
  <property fmtid="{D5CDD505-2E9C-101B-9397-08002B2CF9AE}" pid="9" name="MediaServiceImageTags">
    <vt:lpwstr/>
  </property>
  <property fmtid="{D5CDD505-2E9C-101B-9397-08002B2CF9AE}" pid="10" name="ConferenceYear">
    <vt:lpwstr>30;#2024|8f6ef343-f399-47d1-8653-effe63de9821</vt:lpwstr>
  </property>
  <property fmtid="{D5CDD505-2E9C-101B-9397-08002B2CF9AE}" pid="11" name="MarketingLibDocType">
    <vt:lpwstr/>
  </property>
</Properties>
</file>